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theme/themeOverride14.xml" ContentType="application/vnd.openxmlformats-officedocument.themeOverride+xml"/>
  <Override PartName="/ppt/charts/chart17.xml" ContentType="application/vnd.openxmlformats-officedocument.drawingml.chart+xml"/>
  <Override PartName="/ppt/theme/themeOverride15.xml" ContentType="application/vnd.openxmlformats-officedocument.themeOverride+xml"/>
  <Override PartName="/ppt/charts/chart18.xml" ContentType="application/vnd.openxmlformats-officedocument.drawingml.chart+xml"/>
  <Override PartName="/ppt/theme/themeOverride16.xml" ContentType="application/vnd.openxmlformats-officedocument.themeOverride+xml"/>
  <Override PartName="/ppt/charts/chart19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theme/themeOverride18.xml" ContentType="application/vnd.openxmlformats-officedocument.themeOverride+xml"/>
  <Override PartName="/ppt/charts/chart21.xml" ContentType="application/vnd.openxmlformats-officedocument.drawingml.chart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theme/themeOverride20.xml" ContentType="application/vnd.openxmlformats-officedocument.themeOverride+xml"/>
  <Override PartName="/ppt/charts/chart23.xml" ContentType="application/vnd.openxmlformats-officedocument.drawingml.chart+xml"/>
  <Override PartName="/ppt/theme/themeOverride21.xml" ContentType="application/vnd.openxmlformats-officedocument.themeOverride+xml"/>
  <Override PartName="/ppt/charts/chart24.xml" ContentType="application/vnd.openxmlformats-officedocument.drawingml.chart+xml"/>
  <Override PartName="/ppt/theme/themeOverride22.xml" ContentType="application/vnd.openxmlformats-officedocument.themeOverride+xml"/>
  <Override PartName="/ppt/charts/chart25.xml" ContentType="application/vnd.openxmlformats-officedocument.drawingml.chart+xml"/>
  <Override PartName="/ppt/theme/themeOverride23.xml" ContentType="application/vnd.openxmlformats-officedocument.themeOverride+xml"/>
  <Override PartName="/ppt/charts/chart26.xml" ContentType="application/vnd.openxmlformats-officedocument.drawingml.chart+xml"/>
  <Override PartName="/ppt/theme/themeOverride24.xml" ContentType="application/vnd.openxmlformats-officedocument.themeOverride+xml"/>
  <Override PartName="/ppt/charts/chart27.xml" ContentType="application/vnd.openxmlformats-officedocument.drawingml.chart+xml"/>
  <Override PartName="/ppt/theme/themeOverride2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2" r:id="rId1"/>
  </p:sldMasterIdLst>
  <p:sldIdLst>
    <p:sldId id="304" r:id="rId2"/>
    <p:sldId id="318" r:id="rId3"/>
    <p:sldId id="345" r:id="rId4"/>
    <p:sldId id="327" r:id="rId5"/>
    <p:sldId id="346" r:id="rId6"/>
    <p:sldId id="256" r:id="rId7"/>
    <p:sldId id="347" r:id="rId8"/>
    <p:sldId id="257" r:id="rId9"/>
    <p:sldId id="348" r:id="rId10"/>
    <p:sldId id="339" r:id="rId11"/>
    <p:sldId id="349" r:id="rId12"/>
    <p:sldId id="340" r:id="rId13"/>
    <p:sldId id="341" r:id="rId14"/>
    <p:sldId id="342" r:id="rId15"/>
    <p:sldId id="343" r:id="rId16"/>
    <p:sldId id="344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38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FF9900"/>
    <a:srgbClr val="FF00FF"/>
    <a:srgbClr val="00FF00"/>
    <a:srgbClr val="FFC000"/>
    <a:srgbClr val="66FF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-1008" y="-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 /><Relationship Id="rId1" Type="http://schemas.openxmlformats.org/officeDocument/2006/relationships/themeOverride" Target="../theme/themeOverride1.xml" 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 /><Relationship Id="rId1" Type="http://schemas.openxmlformats.org/officeDocument/2006/relationships/themeOverride" Target="../theme/themeOverride8.xml" 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 /><Relationship Id="rId1" Type="http://schemas.openxmlformats.org/officeDocument/2006/relationships/themeOverride" Target="../theme/themeOverride9.xml" 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 /><Relationship Id="rId1" Type="http://schemas.openxmlformats.org/officeDocument/2006/relationships/themeOverride" Target="../theme/themeOverride10.xml" 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 /><Relationship Id="rId1" Type="http://schemas.openxmlformats.org/officeDocument/2006/relationships/themeOverride" Target="../theme/themeOverride11.xml" 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 /><Relationship Id="rId1" Type="http://schemas.openxmlformats.org/officeDocument/2006/relationships/themeOverride" Target="../theme/themeOverride12.xml" 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 /><Relationship Id="rId1" Type="http://schemas.openxmlformats.org/officeDocument/2006/relationships/themeOverride" Target="../theme/themeOverride13.xml" 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 /><Relationship Id="rId1" Type="http://schemas.openxmlformats.org/officeDocument/2006/relationships/themeOverride" Target="../theme/themeOverride14.xml" 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 /><Relationship Id="rId1" Type="http://schemas.openxmlformats.org/officeDocument/2006/relationships/themeOverride" Target="../theme/themeOverride15.xml" 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 /><Relationship Id="rId2" Type="http://schemas.openxmlformats.org/officeDocument/2006/relationships/image" Target="../media/image4.jpeg" /><Relationship Id="rId1" Type="http://schemas.openxmlformats.org/officeDocument/2006/relationships/themeOverride" Target="../theme/themeOverride16.xml" 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 /><Relationship Id="rId2" Type="http://schemas.openxmlformats.org/officeDocument/2006/relationships/image" Target="../media/image4.jpeg" /><Relationship Id="rId1" Type="http://schemas.openxmlformats.org/officeDocument/2006/relationships/themeOverride" Target="../theme/themeOverride17.xml" 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 /><Relationship Id="rId1" Type="http://schemas.openxmlformats.org/officeDocument/2006/relationships/themeOverride" Target="../theme/themeOverride2.xml" 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 /><Relationship Id="rId2" Type="http://schemas.openxmlformats.org/officeDocument/2006/relationships/image" Target="../media/image4.jpeg" /><Relationship Id="rId1" Type="http://schemas.openxmlformats.org/officeDocument/2006/relationships/themeOverride" Target="../theme/themeOverride18.xml" 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 /><Relationship Id="rId2" Type="http://schemas.openxmlformats.org/officeDocument/2006/relationships/image" Target="../media/image4.jpeg" /><Relationship Id="rId1" Type="http://schemas.openxmlformats.org/officeDocument/2006/relationships/themeOverride" Target="../theme/themeOverride19.xml" 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 /><Relationship Id="rId2" Type="http://schemas.openxmlformats.org/officeDocument/2006/relationships/image" Target="../media/image4.jpeg" /><Relationship Id="rId1" Type="http://schemas.openxmlformats.org/officeDocument/2006/relationships/themeOverride" Target="../theme/themeOverride20.xml" 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 /><Relationship Id="rId2" Type="http://schemas.openxmlformats.org/officeDocument/2006/relationships/image" Target="../media/image4.jpeg" /><Relationship Id="rId1" Type="http://schemas.openxmlformats.org/officeDocument/2006/relationships/themeOverride" Target="../theme/themeOverride21.xml" 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 /><Relationship Id="rId2" Type="http://schemas.openxmlformats.org/officeDocument/2006/relationships/image" Target="../media/image4.jpeg" /><Relationship Id="rId1" Type="http://schemas.openxmlformats.org/officeDocument/2006/relationships/themeOverride" Target="../theme/themeOverride22.xml" 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 /><Relationship Id="rId2" Type="http://schemas.openxmlformats.org/officeDocument/2006/relationships/image" Target="../media/image4.jpeg" /><Relationship Id="rId1" Type="http://schemas.openxmlformats.org/officeDocument/2006/relationships/themeOverride" Target="../theme/themeOverride23.xml" 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 /><Relationship Id="rId2" Type="http://schemas.openxmlformats.org/officeDocument/2006/relationships/image" Target="../media/image4.jpeg" /><Relationship Id="rId1" Type="http://schemas.openxmlformats.org/officeDocument/2006/relationships/themeOverride" Target="../theme/themeOverride24.xml" 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 /><Relationship Id="rId2" Type="http://schemas.openxmlformats.org/officeDocument/2006/relationships/image" Target="../media/image4.jpeg" /><Relationship Id="rId1" Type="http://schemas.openxmlformats.org/officeDocument/2006/relationships/themeOverride" Target="../theme/themeOverride25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2.xlsx" TargetMode="External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2.xlsx" TargetMode="External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 /><Relationship Id="rId1" Type="http://schemas.openxmlformats.org/officeDocument/2006/relationships/themeOverride" Target="../theme/themeOverride3.xml" 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 /><Relationship Id="rId1" Type="http://schemas.openxmlformats.org/officeDocument/2006/relationships/themeOverride" Target="../theme/themeOverride4.xml" 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 /><Relationship Id="rId1" Type="http://schemas.openxmlformats.org/officeDocument/2006/relationships/themeOverride" Target="../theme/themeOverride5.xml" 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 /><Relationship Id="rId1" Type="http://schemas.openxmlformats.org/officeDocument/2006/relationships/themeOverride" Target="../theme/themeOverride6.xml" 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 /><Relationship Id="rId1" Type="http://schemas.openxmlformats.org/officeDocument/2006/relationships/themeOverride" Target="../theme/themeOverride7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600" i="1" baseline="0" dirty="0">
                <a:solidFill>
                  <a:srgbClr val="FF0000"/>
                </a:solidFill>
              </a:rPr>
              <a:t>ITALIANO-PRIME</a:t>
            </a:r>
            <a:endParaRPr lang="it-IT" sz="1600" i="1" dirty="0">
              <a:solidFill>
                <a:srgbClr val="FF0000"/>
              </a:solidFill>
            </a:endParaRPr>
          </a:p>
        </c:rich>
      </c:tx>
      <c:overlay val="0"/>
      <c:spPr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Foglio1!$C$191</c:f>
              <c:strCache>
                <c:ptCount val="1"/>
                <c:pt idx="0">
                  <c:v>ITALIANO-2°PER.INFRA.</c:v>
                </c:pt>
              </c:strCache>
            </c:strRef>
          </c:tx>
          <c:dLbls>
            <c:spPr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Foglio1!$D$190:$H$190</c:f>
              <c:strCache>
                <c:ptCount val="5"/>
                <c:pt idx="0">
                  <c:v>1A-ARTE</c:v>
                </c:pt>
                <c:pt idx="1">
                  <c:v>1B ARTE</c:v>
                </c:pt>
                <c:pt idx="2">
                  <c:v>1A SORR.</c:v>
                </c:pt>
                <c:pt idx="3">
                  <c:v>1A SOLE</c:v>
                </c:pt>
                <c:pt idx="4">
                  <c:v>1B SOLE</c:v>
                </c:pt>
              </c:strCache>
            </c:strRef>
          </c:cat>
          <c:val>
            <c:numRef>
              <c:f>Foglio1!$D$191:$H$191</c:f>
              <c:numCache>
                <c:formatCode>General</c:formatCode>
                <c:ptCount val="5"/>
                <c:pt idx="0">
                  <c:v>3.2</c:v>
                </c:pt>
                <c:pt idx="1">
                  <c:v>3.3</c:v>
                </c:pt>
                <c:pt idx="2">
                  <c:v>3.4</c:v>
                </c:pt>
                <c:pt idx="3">
                  <c:v>3.4</c:v>
                </c:pt>
                <c:pt idx="4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17-E34E-8FCB-3714BF6CD6EE}"/>
            </c:ext>
          </c:extLst>
        </c:ser>
        <c:ser>
          <c:idx val="1"/>
          <c:order val="1"/>
          <c:tx>
            <c:strRef>
              <c:f>Foglio1!$C$192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 w="28575"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Foglio1!$D$190:$H$190</c:f>
              <c:strCache>
                <c:ptCount val="5"/>
                <c:pt idx="0">
                  <c:v>1A-ARTE</c:v>
                </c:pt>
                <c:pt idx="1">
                  <c:v>1B ARTE</c:v>
                </c:pt>
                <c:pt idx="2">
                  <c:v>1A SORR.</c:v>
                </c:pt>
                <c:pt idx="3">
                  <c:v>1A SOLE</c:v>
                </c:pt>
                <c:pt idx="4">
                  <c:v>1B SOLE</c:v>
                </c:pt>
              </c:strCache>
            </c:strRef>
          </c:cat>
          <c:val>
            <c:numRef>
              <c:f>Foglio1!$D$192:$H$192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</c:v>
                </c:pt>
                <c:pt idx="4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17-E34E-8FCB-3714BF6CD6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10262400"/>
        <c:axId val="11936896"/>
      </c:lineChart>
      <c:catAx>
        <c:axId val="10262400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none"/>
        <c:tickLblPos val="nextTo"/>
        <c:spPr>
          <a:ln>
            <a:solidFill>
              <a:srgbClr val="FF0000"/>
            </a:solidFill>
          </a:ln>
        </c:spPr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it-IT"/>
          </a:p>
        </c:txPr>
        <c:crossAx val="11936896"/>
        <c:crosses val="autoZero"/>
        <c:auto val="1"/>
        <c:lblAlgn val="ctr"/>
        <c:lblOffset val="100"/>
        <c:noMultiLvlLbl val="0"/>
      </c:catAx>
      <c:valAx>
        <c:axId val="119368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10262400"/>
        <c:crosses val="autoZero"/>
        <c:crossBetween val="between"/>
      </c:valAx>
      <c:spPr>
        <a:ln>
          <a:solidFill>
            <a:srgbClr val="FF0000"/>
          </a:solidFill>
        </a:ln>
      </c:spPr>
    </c:plotArea>
    <c:legend>
      <c:legendPos val="b"/>
      <c:overlay val="0"/>
      <c:spPr>
        <a:solidFill>
          <a:srgbClr val="FFC0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i="1" dirty="0">
                <a:solidFill>
                  <a:srgbClr val="FF0000"/>
                </a:solidFill>
              </a:rPr>
              <a:t>MATEMATICA-QUARTE</a:t>
            </a:r>
          </a:p>
        </c:rich>
      </c:tx>
      <c:overlay val="0"/>
      <c:spPr>
        <a:ln w="19050"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Foglio1!$C$199</c:f>
              <c:strCache>
                <c:ptCount val="1"/>
                <c:pt idx="0">
                  <c:v>MAT.2°PERIODO</c:v>
                </c:pt>
              </c:strCache>
            </c:strRef>
          </c:tx>
          <c:dLbls>
            <c:spPr>
              <a:solidFill>
                <a:srgbClr val="FBEEC9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Foglio1!$D$198:$I$198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Foglio1!$D$199:$I$199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3.1</c:v>
                </c:pt>
                <c:pt idx="3">
                  <c:v>3.1</c:v>
                </c:pt>
                <c:pt idx="4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46-B041-B8E0-2B795D942EA6}"/>
            </c:ext>
          </c:extLst>
        </c:ser>
        <c:ser>
          <c:idx val="1"/>
          <c:order val="1"/>
          <c:tx>
            <c:strRef>
              <c:f>Foglio1!$C$200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Foglio1!$D$198:$I$198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Foglio1!$D$200:$I$200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46-B041-B8E0-2B795D942EA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210758272"/>
        <c:axId val="210760064"/>
      </c:lineChart>
      <c:catAx>
        <c:axId val="210758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it-IT"/>
          </a:p>
        </c:txPr>
        <c:crossAx val="210760064"/>
        <c:crosses val="autoZero"/>
        <c:auto val="1"/>
        <c:lblAlgn val="ctr"/>
        <c:lblOffset val="100"/>
        <c:noMultiLvlLbl val="0"/>
      </c:catAx>
      <c:valAx>
        <c:axId val="210760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FF0000"/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210758272"/>
        <c:crosses val="autoZero"/>
        <c:crossBetween val="between"/>
      </c:valAx>
      <c:spPr>
        <a:ln>
          <a:solidFill>
            <a:srgbClr val="FF0000"/>
          </a:solidFill>
        </a:ln>
      </c:spPr>
    </c:plotArea>
    <c:legend>
      <c:legendPos val="b"/>
      <c:overlay val="0"/>
      <c:spPr>
        <a:solidFill>
          <a:srgbClr val="FFC000"/>
        </a:solidFill>
        <a:ln w="9525"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600" i="1" dirty="0">
                <a:solidFill>
                  <a:srgbClr val="FF0000"/>
                </a:solidFill>
              </a:rPr>
              <a:t>ITALIANO-QUINTE</a:t>
            </a:r>
          </a:p>
        </c:rich>
      </c:tx>
      <c:overlay val="0"/>
      <c:spPr>
        <a:ln w="19050">
          <a:solidFill>
            <a:srgbClr val="FF33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Foglio1!$C$203</c:f>
              <c:strCache>
                <c:ptCount val="1"/>
                <c:pt idx="0">
                  <c:v>ITA.PARALL.2°PER.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Foglio1!$D$202:$I$202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 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Foglio1!$D$203:$I$203</c:f>
              <c:numCache>
                <c:formatCode>General</c:formatCode>
                <c:ptCount val="6"/>
                <c:pt idx="0">
                  <c:v>2.9</c:v>
                </c:pt>
                <c:pt idx="1">
                  <c:v>3</c:v>
                </c:pt>
                <c:pt idx="2">
                  <c:v>2.7</c:v>
                </c:pt>
                <c:pt idx="3">
                  <c:v>2.8</c:v>
                </c:pt>
                <c:pt idx="4">
                  <c:v>3</c:v>
                </c:pt>
                <c:pt idx="5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EC-634C-91B2-AB44B2D327C7}"/>
            </c:ext>
          </c:extLst>
        </c:ser>
        <c:ser>
          <c:idx val="1"/>
          <c:order val="1"/>
          <c:tx>
            <c:strRef>
              <c:f>Foglio1!$C$204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Foglio1!$D$202:$I$202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 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Foglio1!$D$204:$I$204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0.3</c:v>
                </c:pt>
                <c:pt idx="3">
                  <c:v>0.1</c:v>
                </c:pt>
                <c:pt idx="4">
                  <c:v>0.2</c:v>
                </c:pt>
                <c:pt idx="5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EC-634C-91B2-AB44B2D327C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38226560"/>
        <c:axId val="38233600"/>
      </c:lineChart>
      <c:catAx>
        <c:axId val="38226560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38233600"/>
        <c:crosses val="autoZero"/>
        <c:auto val="1"/>
        <c:lblAlgn val="ctr"/>
        <c:lblOffset val="100"/>
        <c:noMultiLvlLbl val="0"/>
      </c:catAx>
      <c:valAx>
        <c:axId val="38233600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crossAx val="38226560"/>
        <c:crosses val="autoZero"/>
        <c:crossBetween val="between"/>
      </c:valAx>
    </c:plotArea>
    <c:legend>
      <c:legendPos val="b"/>
      <c:overlay val="0"/>
      <c:spPr>
        <a:solidFill>
          <a:srgbClr val="FFC0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600" i="1" baseline="0" dirty="0">
                <a:solidFill>
                  <a:srgbClr val="FF0000"/>
                </a:solidFill>
              </a:rPr>
              <a:t>MATEMATICA -QUINTE</a:t>
            </a:r>
            <a:endParaRPr lang="it-IT" sz="1600" i="1" dirty="0">
              <a:solidFill>
                <a:srgbClr val="FF0000"/>
              </a:solidFill>
            </a:endParaRPr>
          </a:p>
        </c:rich>
      </c:tx>
      <c:overlay val="0"/>
      <c:spPr>
        <a:ln w="12700"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Foglio1!$C$203</c:f>
              <c:strCache>
                <c:ptCount val="1"/>
                <c:pt idx="0">
                  <c:v>MAT.2°PERIODO INFR.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Foglio1!$D$202:$I$202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5C- ARTE</c:v>
                </c:pt>
                <c:pt idx="3">
                  <c:v>5ASORR.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Foglio1!$D$203:$I$203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2.7</c:v>
                </c:pt>
                <c:pt idx="3">
                  <c:v>2.9</c:v>
                </c:pt>
                <c:pt idx="4">
                  <c:v>2.9</c:v>
                </c:pt>
                <c:pt idx="5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9D-DD4E-A444-8B7F0780D704}"/>
            </c:ext>
          </c:extLst>
        </c:ser>
        <c:ser>
          <c:idx val="1"/>
          <c:order val="1"/>
          <c:tx>
            <c:strRef>
              <c:f>Foglio1!$C$204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Foglio1!$D$202:$I$202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5C- ARTE</c:v>
                </c:pt>
                <c:pt idx="3">
                  <c:v>5ASORR.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Foglio1!$D$204:$I$204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0.3</c:v>
                </c:pt>
                <c:pt idx="3">
                  <c:v>0.2</c:v>
                </c:pt>
                <c:pt idx="4">
                  <c:v>0</c:v>
                </c:pt>
                <c:pt idx="5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9D-DD4E-A444-8B7F0780D70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39201792"/>
        <c:axId val="39237504"/>
      </c:lineChart>
      <c:catAx>
        <c:axId val="39201792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FF0000"/>
                </a:solidFill>
              </a:defRPr>
            </a:pPr>
            <a:endParaRPr lang="it-IT"/>
          </a:p>
        </c:txPr>
        <c:crossAx val="39237504"/>
        <c:crosses val="autoZero"/>
        <c:auto val="1"/>
        <c:lblAlgn val="ctr"/>
        <c:lblOffset val="100"/>
        <c:noMultiLvlLbl val="0"/>
      </c:catAx>
      <c:valAx>
        <c:axId val="39237504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crossAx val="39201792"/>
        <c:crosses val="autoZero"/>
        <c:crossBetween val="between"/>
      </c:valAx>
    </c:plotArea>
    <c:legend>
      <c:legendPos val="b"/>
      <c:overlay val="0"/>
      <c:spPr>
        <a:solidFill>
          <a:srgbClr val="FFC0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i="1" dirty="0">
                <a:solidFill>
                  <a:srgbClr val="FF0000"/>
                </a:solidFill>
              </a:rPr>
              <a:t>SITUAZIONE</a:t>
            </a:r>
            <a:r>
              <a:rPr lang="it-IT" sz="1400" i="1" baseline="0" dirty="0">
                <a:solidFill>
                  <a:srgbClr val="FF0000"/>
                </a:solidFill>
              </a:rPr>
              <a:t> GENERALE -CLASSI PRIME</a:t>
            </a:r>
            <a:endParaRPr lang="it-IT" sz="1400" i="1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5.485443137479098E-4"/>
          <c:y val="9.657119045663725E-3"/>
        </c:manualLayout>
      </c:layout>
      <c:overlay val="0"/>
      <c:spPr>
        <a:solidFill>
          <a:srgbClr val="FFC000"/>
        </a:solidFill>
        <a:ln w="1905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504199475065617"/>
          <c:y val="0.14393518518518519"/>
          <c:w val="0.8049580052493438"/>
          <c:h val="0.261801545640128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Foglio1!$F$349</c:f>
              <c:strCache>
                <c:ptCount val="1"/>
                <c:pt idx="0">
                  <c:v>1A-ARTE</c:v>
                </c:pt>
              </c:strCache>
            </c:strRef>
          </c:tx>
          <c:invertIfNegative val="0"/>
          <c:cat>
            <c:strRef>
              <c:f>Foglio1!$G$348:$K$348</c:f>
              <c:strCache>
                <c:ptCount val="5"/>
                <c:pt idx="0">
                  <c:v>ITALIANO</c:v>
                </c:pt>
                <c:pt idx="2">
                  <c:v>MATEMAT.</c:v>
                </c:pt>
                <c:pt idx="4">
                  <c:v>MEDIA G.</c:v>
                </c:pt>
              </c:strCache>
            </c:strRef>
          </c:cat>
          <c:val>
            <c:numRef>
              <c:f>Foglio1!$G$349:$K$349</c:f>
              <c:numCache>
                <c:formatCode>General</c:formatCode>
                <c:ptCount val="5"/>
                <c:pt idx="0">
                  <c:v>3.2</c:v>
                </c:pt>
                <c:pt idx="2">
                  <c:v>3.2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C5-2A42-A1DD-3A97903ECA9D}"/>
            </c:ext>
          </c:extLst>
        </c:ser>
        <c:ser>
          <c:idx val="1"/>
          <c:order val="1"/>
          <c:tx>
            <c:strRef>
              <c:f>Foglio1!$F$350</c:f>
              <c:strCache>
                <c:ptCount val="1"/>
                <c:pt idx="0">
                  <c:v>1B-ARTE</c:v>
                </c:pt>
              </c:strCache>
            </c:strRef>
          </c:tx>
          <c:invertIfNegative val="0"/>
          <c:cat>
            <c:strRef>
              <c:f>Foglio1!$G$348:$K$348</c:f>
              <c:strCache>
                <c:ptCount val="5"/>
                <c:pt idx="0">
                  <c:v>ITALIANO</c:v>
                </c:pt>
                <c:pt idx="2">
                  <c:v>MATEMAT.</c:v>
                </c:pt>
                <c:pt idx="4">
                  <c:v>MEDIA G.</c:v>
                </c:pt>
              </c:strCache>
            </c:strRef>
          </c:cat>
          <c:val>
            <c:numRef>
              <c:f>Foglio1!$G$350:$K$350</c:f>
              <c:numCache>
                <c:formatCode>General</c:formatCode>
                <c:ptCount val="5"/>
                <c:pt idx="0">
                  <c:v>3.3</c:v>
                </c:pt>
                <c:pt idx="2">
                  <c:v>3.3</c:v>
                </c:pt>
                <c:pt idx="4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C5-2A42-A1DD-3A97903ECA9D}"/>
            </c:ext>
          </c:extLst>
        </c:ser>
        <c:ser>
          <c:idx val="2"/>
          <c:order val="2"/>
          <c:tx>
            <c:strRef>
              <c:f>Foglio1!$F$351</c:f>
              <c:strCache>
                <c:ptCount val="1"/>
                <c:pt idx="0">
                  <c:v>1A SORR.</c:v>
                </c:pt>
              </c:strCache>
            </c:strRef>
          </c:tx>
          <c:invertIfNegative val="0"/>
          <c:cat>
            <c:strRef>
              <c:f>Foglio1!$G$348:$K$348</c:f>
              <c:strCache>
                <c:ptCount val="5"/>
                <c:pt idx="0">
                  <c:v>ITALIANO</c:v>
                </c:pt>
                <c:pt idx="2">
                  <c:v>MATEMAT.</c:v>
                </c:pt>
                <c:pt idx="4">
                  <c:v>MEDIA G.</c:v>
                </c:pt>
              </c:strCache>
            </c:strRef>
          </c:cat>
          <c:val>
            <c:numRef>
              <c:f>Foglio1!$G$351:$K$351</c:f>
              <c:numCache>
                <c:formatCode>General</c:formatCode>
                <c:ptCount val="5"/>
                <c:pt idx="0">
                  <c:v>3.4</c:v>
                </c:pt>
                <c:pt idx="2">
                  <c:v>3.4</c:v>
                </c:pt>
                <c:pt idx="4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C5-2A42-A1DD-3A97903ECA9D}"/>
            </c:ext>
          </c:extLst>
        </c:ser>
        <c:ser>
          <c:idx val="3"/>
          <c:order val="3"/>
          <c:tx>
            <c:strRef>
              <c:f>Foglio1!$F$352</c:f>
              <c:strCache>
                <c:ptCount val="1"/>
                <c:pt idx="0">
                  <c:v>1A SOLE</c:v>
                </c:pt>
              </c:strCache>
            </c:strRef>
          </c:tx>
          <c:invertIfNegative val="0"/>
          <c:cat>
            <c:strRef>
              <c:f>Foglio1!$G$348:$K$348</c:f>
              <c:strCache>
                <c:ptCount val="5"/>
                <c:pt idx="0">
                  <c:v>ITALIANO</c:v>
                </c:pt>
                <c:pt idx="2">
                  <c:v>MATEMAT.</c:v>
                </c:pt>
                <c:pt idx="4">
                  <c:v>MEDIA G.</c:v>
                </c:pt>
              </c:strCache>
            </c:strRef>
          </c:cat>
          <c:val>
            <c:numRef>
              <c:f>Foglio1!$G$352:$K$352</c:f>
              <c:numCache>
                <c:formatCode>General</c:formatCode>
                <c:ptCount val="5"/>
                <c:pt idx="0">
                  <c:v>3.4</c:v>
                </c:pt>
                <c:pt idx="2">
                  <c:v>3.5</c:v>
                </c:pt>
                <c:pt idx="4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C5-2A42-A1DD-3A97903ECA9D}"/>
            </c:ext>
          </c:extLst>
        </c:ser>
        <c:ser>
          <c:idx val="4"/>
          <c:order val="4"/>
          <c:tx>
            <c:strRef>
              <c:f>Foglio1!$F$353</c:f>
              <c:strCache>
                <c:ptCount val="1"/>
                <c:pt idx="0">
                  <c:v>1B SOLE</c:v>
                </c:pt>
              </c:strCache>
            </c:strRef>
          </c:tx>
          <c:invertIfNegative val="0"/>
          <c:cat>
            <c:strRef>
              <c:f>Foglio1!$G$348:$K$348</c:f>
              <c:strCache>
                <c:ptCount val="5"/>
                <c:pt idx="0">
                  <c:v>ITALIANO</c:v>
                </c:pt>
                <c:pt idx="2">
                  <c:v>MATEMAT.</c:v>
                </c:pt>
                <c:pt idx="4">
                  <c:v>MEDIA G.</c:v>
                </c:pt>
              </c:strCache>
            </c:strRef>
          </c:cat>
          <c:val>
            <c:numRef>
              <c:f>Foglio1!$G$353:$K$353</c:f>
              <c:numCache>
                <c:formatCode>General</c:formatCode>
                <c:ptCount val="5"/>
                <c:pt idx="0">
                  <c:v>3.1</c:v>
                </c:pt>
                <c:pt idx="2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C5-2A42-A1DD-3A97903ECA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451136"/>
        <c:axId val="133624192"/>
        <c:axId val="0"/>
      </c:bar3DChart>
      <c:catAx>
        <c:axId val="133451136"/>
        <c:scaling>
          <c:orientation val="minMax"/>
        </c:scaling>
        <c:delete val="0"/>
        <c:axPos val="b"/>
        <c:majorGridlines/>
        <c:minorGridlines>
          <c:spPr>
            <a:ln>
              <a:solidFill>
                <a:srgbClr val="FF0000"/>
              </a:solidFill>
            </a:ln>
          </c:spPr>
        </c:minorGridlines>
        <c:numFmt formatCode="General" sourceLinked="0"/>
        <c:majorTickMark val="out"/>
        <c:minorTickMark val="none"/>
        <c:tickLblPos val="nextTo"/>
        <c:crossAx val="133624192"/>
        <c:crosses val="autoZero"/>
        <c:auto val="1"/>
        <c:lblAlgn val="ctr"/>
        <c:lblOffset val="100"/>
        <c:noMultiLvlLbl val="0"/>
      </c:catAx>
      <c:valAx>
        <c:axId val="133624192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rgbClr val="F0A22E">
                  <a:shade val="95000"/>
                  <a:satMod val="105000"/>
                </a:srgb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133451136"/>
        <c:crosses val="autoZero"/>
        <c:crossBetween val="between"/>
      </c:valAx>
      <c:dTable>
        <c:showHorzBorder val="1"/>
        <c:showVertBorder val="1"/>
        <c:showOutline val="1"/>
        <c:showKeys val="0"/>
        <c:spPr>
          <a:ln>
            <a:solidFill>
              <a:srgbClr val="FF0000"/>
            </a:solidFill>
          </a:ln>
        </c:spPr>
        <c:txPr>
          <a:bodyPr/>
          <a:lstStyle/>
          <a:p>
            <a:pPr rtl="0">
              <a:defRPr sz="1200"/>
            </a:pPr>
            <a:endParaRPr lang="it-IT"/>
          </a:p>
        </c:txPr>
      </c:dTable>
    </c:plotArea>
    <c:legend>
      <c:legendPos val="b"/>
      <c:layout>
        <c:manualLayout>
          <c:xMode val="edge"/>
          <c:yMode val="edge"/>
          <c:x val="0.20567571523639508"/>
          <c:y val="0.78984859376716343"/>
          <c:w val="0.63081035728998636"/>
          <c:h val="7.2413308842852589E-2"/>
        </c:manualLayout>
      </c:layout>
      <c:overlay val="0"/>
      <c:spPr>
        <a:solidFill>
          <a:srgbClr val="FFC000"/>
        </a:solidFill>
        <a:ln>
          <a:solidFill>
            <a:srgbClr val="FF0000"/>
          </a:solidFill>
        </a:ln>
      </c:spPr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i="1" dirty="0">
                <a:solidFill>
                  <a:srgbClr val="FF0000"/>
                </a:solidFill>
              </a:rPr>
              <a:t>SITUAZIONE GENERALE-CLASSI  SECONDE</a:t>
            </a:r>
          </a:p>
        </c:rich>
      </c:tx>
      <c:layout>
        <c:manualLayout>
          <c:xMode val="edge"/>
          <c:yMode val="edge"/>
          <c:x val="5.4582912861336798E-3"/>
          <c:y val="7.9174441243524997E-3"/>
        </c:manualLayout>
      </c:layout>
      <c:overlay val="0"/>
      <c:spPr>
        <a:solidFill>
          <a:srgbClr val="FFC000"/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Foglio1!$F$332</c:f>
              <c:strCache>
                <c:ptCount val="1"/>
                <c:pt idx="0">
                  <c:v>2A-ARTE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Foglio1!$G$332:$K$332</c:f>
              <c:numCache>
                <c:formatCode>General</c:formatCode>
                <c:ptCount val="5"/>
                <c:pt idx="0">
                  <c:v>2.7</c:v>
                </c:pt>
                <c:pt idx="2">
                  <c:v>2.7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2-C54B-993A-51108E443908}"/>
            </c:ext>
          </c:extLst>
        </c:ser>
        <c:ser>
          <c:idx val="1"/>
          <c:order val="1"/>
          <c:tx>
            <c:strRef>
              <c:f>Foglio1!$F$333</c:f>
              <c:strCache>
                <c:ptCount val="1"/>
                <c:pt idx="0">
                  <c:v>2B-ARTE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Foglio1!$G$333:$K$333</c:f>
              <c:numCache>
                <c:formatCode>General</c:formatCode>
                <c:ptCount val="5"/>
                <c:pt idx="0">
                  <c:v>2.7</c:v>
                </c:pt>
                <c:pt idx="2">
                  <c:v>2.7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42-C54B-993A-51108E443908}"/>
            </c:ext>
          </c:extLst>
        </c:ser>
        <c:ser>
          <c:idx val="2"/>
          <c:order val="2"/>
          <c:tx>
            <c:strRef>
              <c:f>Foglio1!$F$334</c:f>
              <c:strCache>
                <c:ptCount val="1"/>
                <c:pt idx="0">
                  <c:v>2A SORR.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Foglio1!$G$334:$K$334</c:f>
              <c:numCache>
                <c:formatCode>General</c:formatCode>
                <c:ptCount val="5"/>
                <c:pt idx="0">
                  <c:v>2.8</c:v>
                </c:pt>
                <c:pt idx="2">
                  <c:v>2.8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42-C54B-993A-51108E443908}"/>
            </c:ext>
          </c:extLst>
        </c:ser>
        <c:ser>
          <c:idx val="3"/>
          <c:order val="3"/>
          <c:tx>
            <c:strRef>
              <c:f>Foglio1!$F$335</c:f>
              <c:strCache>
                <c:ptCount val="1"/>
                <c:pt idx="0">
                  <c:v>2B SORR.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Foglio1!$G$335:$K$335</c:f>
              <c:numCache>
                <c:formatCode>General</c:formatCode>
                <c:ptCount val="5"/>
                <c:pt idx="0">
                  <c:v>2.9</c:v>
                </c:pt>
                <c:pt idx="2">
                  <c:v>2.8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42-C54B-993A-51108E443908}"/>
            </c:ext>
          </c:extLst>
        </c:ser>
        <c:ser>
          <c:idx val="4"/>
          <c:order val="4"/>
          <c:tx>
            <c:strRef>
              <c:f>Foglio1!$F$336</c:f>
              <c:strCache>
                <c:ptCount val="1"/>
                <c:pt idx="0">
                  <c:v>2A SOLE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Foglio1!$G$336:$K$336</c:f>
              <c:numCache>
                <c:formatCode>General</c:formatCode>
                <c:ptCount val="5"/>
                <c:pt idx="0">
                  <c:v>2.7</c:v>
                </c:pt>
                <c:pt idx="2">
                  <c:v>2.7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42-C54B-993A-51108E4439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471744"/>
        <c:axId val="123473280"/>
        <c:axId val="0"/>
      </c:bar3DChart>
      <c:catAx>
        <c:axId val="123471744"/>
        <c:scaling>
          <c:orientation val="minMax"/>
        </c:scaling>
        <c:delete val="0"/>
        <c:axPos val="b"/>
        <c:majorGridlines/>
        <c:minorGridlines>
          <c:spPr>
            <a:ln>
              <a:solidFill>
                <a:srgbClr val="FF0000"/>
              </a:solidFill>
            </a:ln>
          </c:spPr>
        </c:minorGridlines>
        <c:numFmt formatCode="General" sourceLinked="0"/>
        <c:majorTickMark val="none"/>
        <c:minorTickMark val="none"/>
        <c:tickLblPos val="nextTo"/>
        <c:crossAx val="123473280"/>
        <c:crosses val="autoZero"/>
        <c:auto val="1"/>
        <c:lblAlgn val="ctr"/>
        <c:lblOffset val="100"/>
        <c:noMultiLvlLbl val="0"/>
      </c:catAx>
      <c:valAx>
        <c:axId val="1234732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00B050"/>
              </a:solidFill>
              <a:prstDash val="solid"/>
            </a:ln>
            <a:effectLst/>
          </c:spPr>
        </c:majorGridlines>
        <c:minorGridlines>
          <c:spPr>
            <a:ln w="9525" cap="flat" cmpd="sng" algn="ctr">
              <a:solidFill>
                <a:srgbClr val="FBEEC9">
                  <a:lumMod val="90000"/>
                </a:srgbClr>
              </a:solidFill>
              <a:prstDash val="solid"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12347174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it-IT"/>
          </a:p>
        </c:txPr>
      </c:dTable>
    </c:plotArea>
    <c:legend>
      <c:legendPos val="b"/>
      <c:overlay val="0"/>
      <c:spPr>
        <a:solidFill>
          <a:srgbClr val="FFC000"/>
        </a:solidFill>
        <a:ln>
          <a:solidFill>
            <a:srgbClr val="FF0000"/>
          </a:solidFill>
        </a:ln>
      </c:spPr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i="1" dirty="0">
                <a:solidFill>
                  <a:srgbClr val="FF0000"/>
                </a:solidFill>
              </a:rPr>
              <a:t>SITUAZIONE</a:t>
            </a:r>
            <a:r>
              <a:rPr lang="it-IT" sz="1400" b="1" i="1" baseline="0" dirty="0">
                <a:solidFill>
                  <a:srgbClr val="FF0000"/>
                </a:solidFill>
              </a:rPr>
              <a:t> GENERALE -CLASSI TERZE</a:t>
            </a:r>
            <a:endParaRPr lang="it-IT" sz="1400" b="1" i="1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6.2544244793247498E-3"/>
          <c:y val="4.4726968784761303E-3"/>
        </c:manualLayout>
      </c:layout>
      <c:overlay val="0"/>
      <c:spPr>
        <a:solidFill>
          <a:srgbClr val="FFC000"/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Foglio1!$L$339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Foglio1!$M$338:$Q$338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Foglio1!$M$339:$Q$339</c:f>
              <c:numCache>
                <c:formatCode>General</c:formatCode>
                <c:ptCount val="5"/>
                <c:pt idx="0">
                  <c:v>3</c:v>
                </c:pt>
                <c:pt idx="1">
                  <c:v>3.3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FE-0548-A9EB-3D5CB777E8B2}"/>
            </c:ext>
          </c:extLst>
        </c:ser>
        <c:ser>
          <c:idx val="1"/>
          <c:order val="1"/>
          <c:tx>
            <c:strRef>
              <c:f>Foglio1!$L$340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Foglio1!$M$338:$Q$338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Foglio1!$M$340:$Q$340</c:f>
              <c:numCache>
                <c:formatCode>General</c:formatCode>
                <c:ptCount val="5"/>
                <c:pt idx="0">
                  <c:v>2.9</c:v>
                </c:pt>
                <c:pt idx="1">
                  <c:v>3.3</c:v>
                </c:pt>
                <c:pt idx="2">
                  <c:v>3.1</c:v>
                </c:pt>
                <c:pt idx="3">
                  <c:v>2.9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FE-0548-A9EB-3D5CB777E8B2}"/>
            </c:ext>
          </c:extLst>
        </c:ser>
        <c:ser>
          <c:idx val="2"/>
          <c:order val="2"/>
          <c:tx>
            <c:strRef>
              <c:f>Foglio1!$L$341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Foglio1!$M$338:$Q$338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Foglio1!$M$341:$Q$341</c:f>
              <c:numCache>
                <c:formatCode>General</c:formatCode>
                <c:ptCount val="5"/>
                <c:pt idx="0">
                  <c:v>2.9</c:v>
                </c:pt>
                <c:pt idx="1">
                  <c:v>3.3</c:v>
                </c:pt>
                <c:pt idx="2">
                  <c:v>3.1</c:v>
                </c:pt>
                <c:pt idx="3">
                  <c:v>2.9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FE-0548-A9EB-3D5CB777E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778368"/>
        <c:axId val="39114624"/>
        <c:axId val="0"/>
      </c:bar3DChart>
      <c:catAx>
        <c:axId val="38778368"/>
        <c:scaling>
          <c:orientation val="minMax"/>
        </c:scaling>
        <c:delete val="0"/>
        <c:axPos val="b"/>
        <c:minorGridlines/>
        <c:numFmt formatCode="General" sourceLinked="0"/>
        <c:majorTickMark val="none"/>
        <c:minorTickMark val="none"/>
        <c:tickLblPos val="nextTo"/>
        <c:crossAx val="39114624"/>
        <c:crosses val="autoZero"/>
        <c:auto val="1"/>
        <c:lblAlgn val="ctr"/>
        <c:lblOffset val="100"/>
        <c:noMultiLvlLbl val="0"/>
      </c:catAx>
      <c:valAx>
        <c:axId val="39114624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/>
        <c:numFmt formatCode="General" sourceLinked="1"/>
        <c:majorTickMark val="none"/>
        <c:minorTickMark val="none"/>
        <c:tickLblPos val="nextTo"/>
        <c:crossAx val="387783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FF0000"/>
            </a:solidFill>
          </a:ln>
        </c:spPr>
        <c:txPr>
          <a:bodyPr/>
          <a:lstStyle/>
          <a:p>
            <a:pPr rtl="0">
              <a:defRPr sz="1400"/>
            </a:pPr>
            <a:endParaRPr lang="it-IT"/>
          </a:p>
        </c:txPr>
      </c:dTable>
    </c:plotArea>
    <c:legend>
      <c:legendPos val="b"/>
      <c:overlay val="0"/>
      <c:spPr>
        <a:solidFill>
          <a:srgbClr val="FFC000"/>
        </a:solidFill>
      </c:spPr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rgbClr val="FF0000"/>
                </a:solidFill>
              </a:defRPr>
            </a:pPr>
            <a:r>
              <a:rPr lang="it-IT" sz="1400" i="1" dirty="0">
                <a:solidFill>
                  <a:srgbClr val="FF0000"/>
                </a:solidFill>
              </a:rPr>
              <a:t>SITUAZIONE</a:t>
            </a:r>
            <a:r>
              <a:rPr lang="it-IT" sz="1400" i="1" baseline="0" dirty="0">
                <a:solidFill>
                  <a:srgbClr val="FF0000"/>
                </a:solidFill>
              </a:rPr>
              <a:t> GENERALE- CLASSI QUARTE</a:t>
            </a:r>
            <a:endParaRPr lang="it-IT" sz="1400" i="1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9.9690762244636051E-4"/>
          <c:y val="6.2428170015486071E-3"/>
        </c:manualLayout>
      </c:layout>
      <c:overlay val="0"/>
      <c:spPr>
        <a:solidFill>
          <a:srgbClr val="FFC000"/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Foglio1!$G$356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Foglio1!$F$357:$F$362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Foglio1!$G$357:$G$362</c:f>
              <c:numCache>
                <c:formatCode>General</c:formatCode>
                <c:ptCount val="6"/>
                <c:pt idx="0">
                  <c:v>3.1</c:v>
                </c:pt>
                <c:pt idx="1">
                  <c:v>3</c:v>
                </c:pt>
                <c:pt idx="2">
                  <c:v>3.2</c:v>
                </c:pt>
                <c:pt idx="3">
                  <c:v>3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E3-BD48-87E6-4E2AF2AA8405}"/>
            </c:ext>
          </c:extLst>
        </c:ser>
        <c:ser>
          <c:idx val="1"/>
          <c:order val="1"/>
          <c:tx>
            <c:strRef>
              <c:f>Foglio1!$H$356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Foglio1!$F$357:$F$362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Foglio1!$H$357:$H$362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3.1</c:v>
                </c:pt>
                <c:pt idx="3">
                  <c:v>3.1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E3-BD48-87E6-4E2AF2AA8405}"/>
            </c:ext>
          </c:extLst>
        </c:ser>
        <c:ser>
          <c:idx val="2"/>
          <c:order val="2"/>
          <c:tx>
            <c:strRef>
              <c:f>Foglio1!$I$356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Foglio1!$F$357:$F$362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Foglio1!$I$357:$I$362</c:f>
              <c:numCache>
                <c:formatCode>General</c:formatCode>
                <c:ptCount val="6"/>
                <c:pt idx="0">
                  <c:v>3.1</c:v>
                </c:pt>
                <c:pt idx="1">
                  <c:v>3</c:v>
                </c:pt>
                <c:pt idx="2">
                  <c:v>3.1</c:v>
                </c:pt>
                <c:pt idx="3">
                  <c:v>3.1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E3-BD48-87E6-4E2AF2AA84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971328"/>
        <c:axId val="132306048"/>
        <c:axId val="0"/>
      </c:bar3DChart>
      <c:catAx>
        <c:axId val="129971328"/>
        <c:scaling>
          <c:orientation val="minMax"/>
        </c:scaling>
        <c:delete val="0"/>
        <c:axPos val="b"/>
        <c:minorGridlines/>
        <c:numFmt formatCode="General" sourceLinked="0"/>
        <c:majorTickMark val="none"/>
        <c:minorTickMark val="none"/>
        <c:tickLblPos val="nextTo"/>
        <c:crossAx val="132306048"/>
        <c:crosses val="autoZero"/>
        <c:auto val="1"/>
        <c:lblAlgn val="ctr"/>
        <c:lblOffset val="100"/>
        <c:noMultiLvlLbl val="0"/>
      </c:catAx>
      <c:valAx>
        <c:axId val="132306048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/>
        <c:numFmt formatCode="General" sourceLinked="1"/>
        <c:majorTickMark val="none"/>
        <c:minorTickMark val="none"/>
        <c:tickLblPos val="nextTo"/>
        <c:crossAx val="12997132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it-IT"/>
          </a:p>
        </c:txPr>
      </c:dTable>
    </c:plotArea>
    <c:legend>
      <c:legendPos val="b"/>
      <c:overlay val="0"/>
      <c:spPr>
        <a:solidFill>
          <a:srgbClr val="FFC000"/>
        </a:solidFill>
      </c:spPr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i="1"/>
            </a:pPr>
            <a:r>
              <a:rPr lang="it-IT" sz="1400" i="1" dirty="0">
                <a:solidFill>
                  <a:srgbClr val="FF0000"/>
                </a:solidFill>
              </a:rPr>
              <a:t>SITUAZIONE</a:t>
            </a:r>
            <a:r>
              <a:rPr lang="it-IT" sz="1400" i="1" baseline="0" dirty="0">
                <a:solidFill>
                  <a:srgbClr val="FF0000"/>
                </a:solidFill>
              </a:rPr>
              <a:t> GENERALE- CLASSI QUINTE</a:t>
            </a:r>
            <a:endParaRPr lang="it-IT" sz="1400" i="1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4.2861998527111517E-4"/>
          <c:y val="7.994251692405115E-3"/>
        </c:manualLayout>
      </c:layout>
      <c:overlay val="0"/>
      <c:spPr>
        <a:solidFill>
          <a:srgbClr val="FFC000"/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Foglio1!$L$371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Foglio1!$M$370:$R$370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Foglio1!$M$371:$R$371</c:f>
              <c:numCache>
                <c:formatCode>General</c:formatCode>
                <c:ptCount val="6"/>
                <c:pt idx="0">
                  <c:v>2.9</c:v>
                </c:pt>
                <c:pt idx="1">
                  <c:v>3</c:v>
                </c:pt>
                <c:pt idx="2">
                  <c:v>2.7</c:v>
                </c:pt>
                <c:pt idx="3">
                  <c:v>2.8</c:v>
                </c:pt>
                <c:pt idx="4">
                  <c:v>3</c:v>
                </c:pt>
                <c:pt idx="5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7B-7847-8941-A39D2096EDB2}"/>
            </c:ext>
          </c:extLst>
        </c:ser>
        <c:ser>
          <c:idx val="1"/>
          <c:order val="1"/>
          <c:tx>
            <c:strRef>
              <c:f>Foglio1!$L$372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Foglio1!$M$370:$R$370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Foglio1!$M$372:$R$372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2.7</c:v>
                </c:pt>
                <c:pt idx="3">
                  <c:v>2.9</c:v>
                </c:pt>
                <c:pt idx="4">
                  <c:v>2.9</c:v>
                </c:pt>
                <c:pt idx="5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7B-7847-8941-A39D2096EDB2}"/>
            </c:ext>
          </c:extLst>
        </c:ser>
        <c:ser>
          <c:idx val="2"/>
          <c:order val="2"/>
          <c:tx>
            <c:strRef>
              <c:f>Foglio1!$L$373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Foglio1!$M$370:$R$370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Foglio1!$M$373:$R$373</c:f>
              <c:numCache>
                <c:formatCode>General</c:formatCode>
                <c:ptCount val="6"/>
                <c:pt idx="0">
                  <c:v>2.9</c:v>
                </c:pt>
                <c:pt idx="1">
                  <c:v>3</c:v>
                </c:pt>
                <c:pt idx="2">
                  <c:v>2.7</c:v>
                </c:pt>
                <c:pt idx="3">
                  <c:v>2.8</c:v>
                </c:pt>
                <c:pt idx="4">
                  <c:v>2.9</c:v>
                </c:pt>
                <c:pt idx="5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7B-7847-8941-A39D2096ED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177216"/>
        <c:axId val="123953152"/>
        <c:axId val="0"/>
      </c:bar3DChart>
      <c:catAx>
        <c:axId val="123177216"/>
        <c:scaling>
          <c:orientation val="minMax"/>
        </c:scaling>
        <c:delete val="0"/>
        <c:axPos val="b"/>
        <c:minorGridlines>
          <c:spPr>
            <a:ln>
              <a:solidFill>
                <a:srgbClr val="FF0000"/>
              </a:solidFill>
            </a:ln>
          </c:spPr>
        </c:minorGridlines>
        <c:numFmt formatCode="General" sourceLinked="0"/>
        <c:majorTickMark val="none"/>
        <c:minorTickMark val="none"/>
        <c:tickLblPos val="nextTo"/>
        <c:crossAx val="123953152"/>
        <c:crosses val="autoZero"/>
        <c:auto val="1"/>
        <c:lblAlgn val="ctr"/>
        <c:lblOffset val="100"/>
        <c:noMultiLvlLbl val="0"/>
      </c:catAx>
      <c:valAx>
        <c:axId val="12395315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minorGridlines/>
        <c:numFmt formatCode="General" sourceLinked="1"/>
        <c:majorTickMark val="none"/>
        <c:minorTickMark val="none"/>
        <c:tickLblPos val="nextTo"/>
        <c:crossAx val="1231772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FF0000"/>
            </a:solidFill>
          </a:ln>
        </c:spPr>
        <c:txPr>
          <a:bodyPr/>
          <a:lstStyle/>
          <a:p>
            <a:pPr rtl="0">
              <a:defRPr sz="1200"/>
            </a:pPr>
            <a:endParaRPr lang="it-IT"/>
          </a:p>
        </c:txPr>
      </c:dTable>
      <c:spPr>
        <a:noFill/>
        <a:ln w="25400">
          <a:noFill/>
        </a:ln>
      </c:spPr>
    </c:plotArea>
    <c:legend>
      <c:legendPos val="b"/>
      <c:overlay val="0"/>
      <c:spPr>
        <a:solidFill>
          <a:srgbClr val="FFC000"/>
        </a:solidFill>
      </c:spPr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it-IT" sz="1400" i="1" baseline="0" dirty="0">
                <a:solidFill>
                  <a:srgbClr val="FF0000"/>
                </a:solidFill>
              </a:rPr>
              <a:t>APPRENDIMENTI ITALIANO-2°PERIODO INFR.PRIME</a:t>
            </a:r>
            <a:endParaRPr lang="it-IT" sz="1400" i="1" dirty="0">
              <a:solidFill>
                <a:srgbClr val="FF0000"/>
              </a:solidFill>
            </a:endParaRPr>
          </a:p>
        </c:rich>
      </c:tx>
      <c:overlay val="0"/>
      <c:spPr>
        <a:solidFill>
          <a:srgbClr val="FBEEC9"/>
        </a:solidFill>
        <a:ln w="1905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1A SOLE</c:v>
                </c:pt>
                <c:pt idx="4">
                  <c:v>1B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10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2E-6142-B13D-04DBB191C3F6}"/>
            </c:ext>
          </c:extLst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1A SOLE</c:v>
                </c:pt>
                <c:pt idx="4">
                  <c:v>1B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12</c:v>
                </c:pt>
                <c:pt idx="1">
                  <c:v>11</c:v>
                </c:pt>
                <c:pt idx="2">
                  <c:v>9</c:v>
                </c:pt>
                <c:pt idx="3">
                  <c:v>9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2E-6142-B13D-04DBB191C3F6}"/>
            </c:ext>
          </c:extLst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1A SOLE</c:v>
                </c:pt>
                <c:pt idx="4">
                  <c:v>1B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2E-6142-B13D-04DBB191C3F6}"/>
            </c:ext>
          </c:extLst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1A SOLE</c:v>
                </c:pt>
                <c:pt idx="4">
                  <c:v>1B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2E-6142-B13D-04DBB191C3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9573376"/>
        <c:axId val="123504128"/>
        <c:axId val="0"/>
      </c:bar3DChart>
      <c:catAx>
        <c:axId val="39573376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23504128"/>
        <c:crosses val="autoZero"/>
        <c:auto val="1"/>
        <c:lblAlgn val="ctr"/>
        <c:lblOffset val="100"/>
        <c:noMultiLvlLbl val="0"/>
      </c:catAx>
      <c:valAx>
        <c:axId val="123504128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395733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it-IT" sz="1400" i="1" baseline="0" dirty="0">
                <a:solidFill>
                  <a:srgbClr val="FF0000"/>
                </a:solidFill>
              </a:rPr>
              <a:t>APPRENDIMENTI MATEMATICA-2° PERIODO INFR.PRIME</a:t>
            </a:r>
            <a:endParaRPr lang="it-IT" sz="1400" i="1" dirty="0">
              <a:solidFill>
                <a:srgbClr val="FF0000"/>
              </a:solidFill>
            </a:endParaRPr>
          </a:p>
        </c:rich>
      </c:tx>
      <c:overlay val="0"/>
      <c:spPr>
        <a:solidFill>
          <a:srgbClr val="FBEEC9"/>
        </a:solidFill>
        <a:ln w="1905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1A SOLE</c:v>
                </c:pt>
                <c:pt idx="4">
                  <c:v>1B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EF-A14F-A2FC-4F56897AD452}"/>
            </c:ext>
          </c:extLst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1A SOLE</c:v>
                </c:pt>
                <c:pt idx="4">
                  <c:v>1B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12</c:v>
                </c:pt>
                <c:pt idx="1">
                  <c:v>10</c:v>
                </c:pt>
                <c:pt idx="2">
                  <c:v>10</c:v>
                </c:pt>
                <c:pt idx="3">
                  <c:v>9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EF-A14F-A2FC-4F56897AD452}"/>
            </c:ext>
          </c:extLst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1A SOLE</c:v>
                </c:pt>
                <c:pt idx="4">
                  <c:v>1B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EF-A14F-A2FC-4F56897AD452}"/>
            </c:ext>
          </c:extLst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1A SOLE</c:v>
                </c:pt>
                <c:pt idx="4">
                  <c:v>1B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EF-A14F-A2FC-4F56897AD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482368"/>
        <c:axId val="133483904"/>
        <c:axId val="0"/>
      </c:bar3DChart>
      <c:catAx>
        <c:axId val="133482368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33483904"/>
        <c:crosses val="autoZero"/>
        <c:auto val="1"/>
        <c:lblAlgn val="ctr"/>
        <c:lblOffset val="100"/>
        <c:noMultiLvlLbl val="0"/>
      </c:catAx>
      <c:valAx>
        <c:axId val="133483904"/>
        <c:scaling>
          <c:orientation val="minMax"/>
        </c:scaling>
        <c:delete val="1"/>
        <c:axPos val="l"/>
        <c:majorGridlines>
          <c:spPr>
            <a:ln>
              <a:solidFill>
                <a:srgbClr val="0070C0"/>
              </a:solidFill>
            </a:ln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1334823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600" i="1" dirty="0">
                <a:solidFill>
                  <a:srgbClr val="FF0000"/>
                </a:solidFill>
              </a:rPr>
              <a:t>MATEMATICA-PRIME</a:t>
            </a:r>
          </a:p>
        </c:rich>
      </c:tx>
      <c:overlay val="0"/>
      <c:spPr>
        <a:ln w="19050"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Foglio1!$C$195</c:f>
              <c:strCache>
                <c:ptCount val="1"/>
                <c:pt idx="0">
                  <c:v>MAT.2°PER.INFRA.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Foglio1!$D$194:$H$194</c:f>
              <c:strCache>
                <c:ptCount val="5"/>
                <c:pt idx="0">
                  <c:v>1A-ARTE</c:v>
                </c:pt>
                <c:pt idx="1">
                  <c:v>1B ARTE</c:v>
                </c:pt>
                <c:pt idx="2">
                  <c:v>1A SORR.</c:v>
                </c:pt>
                <c:pt idx="3">
                  <c:v>1A SOLE</c:v>
                </c:pt>
                <c:pt idx="4">
                  <c:v>1B SOLE</c:v>
                </c:pt>
              </c:strCache>
            </c:strRef>
          </c:cat>
          <c:val>
            <c:numRef>
              <c:f>Foglio1!$D$195:$H$195</c:f>
              <c:numCache>
                <c:formatCode>General</c:formatCode>
                <c:ptCount val="5"/>
                <c:pt idx="0">
                  <c:v>3.2</c:v>
                </c:pt>
                <c:pt idx="1">
                  <c:v>3.3</c:v>
                </c:pt>
                <c:pt idx="2">
                  <c:v>3.4</c:v>
                </c:pt>
                <c:pt idx="3">
                  <c:v>3.5</c:v>
                </c:pt>
                <c:pt idx="4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49-794B-83C4-08EDFF57050D}"/>
            </c:ext>
          </c:extLst>
        </c:ser>
        <c:ser>
          <c:idx val="1"/>
          <c:order val="1"/>
          <c:tx>
            <c:strRef>
              <c:f>Foglio1!$C$196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chemeClr val="accent3">
                  <a:lumMod val="20000"/>
                  <a:lumOff val="80000"/>
                </a:schemeClr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Foglio1!$D$194:$H$194</c:f>
              <c:strCache>
                <c:ptCount val="5"/>
                <c:pt idx="0">
                  <c:v>1A-ARTE</c:v>
                </c:pt>
                <c:pt idx="1">
                  <c:v>1B ARTE</c:v>
                </c:pt>
                <c:pt idx="2">
                  <c:v>1A SORR.</c:v>
                </c:pt>
                <c:pt idx="3">
                  <c:v>1A SOLE</c:v>
                </c:pt>
                <c:pt idx="4">
                  <c:v>1B SOLE</c:v>
                </c:pt>
              </c:strCache>
            </c:strRef>
          </c:cat>
          <c:val>
            <c:numRef>
              <c:f>Foglio1!$D$196:$H$196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49-794B-83C4-08EDFF57050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39066240"/>
        <c:axId val="39115392"/>
      </c:lineChart>
      <c:catAx>
        <c:axId val="39066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FF0000"/>
                </a:solidFill>
              </a:defRPr>
            </a:pPr>
            <a:endParaRPr lang="it-IT"/>
          </a:p>
        </c:txPr>
        <c:crossAx val="39115392"/>
        <c:crosses val="autoZero"/>
        <c:auto val="1"/>
        <c:lblAlgn val="ctr"/>
        <c:lblOffset val="100"/>
        <c:noMultiLvlLbl val="0"/>
      </c:catAx>
      <c:valAx>
        <c:axId val="39115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39066240"/>
        <c:crosses val="autoZero"/>
        <c:crossBetween val="between"/>
      </c:valAx>
      <c:spPr>
        <a:ln>
          <a:solidFill>
            <a:srgbClr val="FF0000"/>
          </a:solidFill>
        </a:ln>
      </c:spPr>
    </c:plotArea>
    <c:legend>
      <c:legendPos val="b"/>
      <c:overlay val="0"/>
      <c:spPr>
        <a:solidFill>
          <a:srgbClr val="FFC0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1400" i="1" dirty="0">
                <a:solidFill>
                  <a:srgbClr val="FF0000"/>
                </a:solidFill>
              </a:rPr>
              <a:t>APPRENDIMENTI</a:t>
            </a:r>
            <a:r>
              <a:rPr lang="it-IT" sz="1400" i="1" baseline="0" dirty="0">
                <a:solidFill>
                  <a:srgbClr val="FF0000"/>
                </a:solidFill>
              </a:rPr>
              <a:t>  ITALIANO-2°PERIODO INFR. SECONDE</a:t>
            </a:r>
            <a:endParaRPr lang="it-IT" sz="1400" i="1" dirty="0">
              <a:solidFill>
                <a:srgbClr val="FF0000"/>
              </a:solidFill>
            </a:endParaRPr>
          </a:p>
        </c:rich>
      </c:tx>
      <c:overlay val="0"/>
      <c:spPr>
        <a:solidFill>
          <a:srgbClr val="FBEEC9"/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Foglio1!$O$218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Foglio1!$P$218:$T$218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AA-104E-8626-4D09EC866153}"/>
            </c:ext>
          </c:extLst>
        </c:ser>
        <c:ser>
          <c:idx val="1"/>
          <c:order val="1"/>
          <c:tx>
            <c:strRef>
              <c:f>Foglio1!$O$219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Foglio1!$P$219:$T$219</c:f>
              <c:numCache>
                <c:formatCode>General</c:formatCode>
                <c:ptCount val="5"/>
                <c:pt idx="0">
                  <c:v>9</c:v>
                </c:pt>
                <c:pt idx="1">
                  <c:v>12</c:v>
                </c:pt>
                <c:pt idx="2">
                  <c:v>10</c:v>
                </c:pt>
                <c:pt idx="3">
                  <c:v>11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AA-104E-8626-4D09EC866153}"/>
            </c:ext>
          </c:extLst>
        </c:ser>
        <c:ser>
          <c:idx val="2"/>
          <c:order val="2"/>
          <c:tx>
            <c:strRef>
              <c:f>Foglio1!$O$220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Foglio1!$P$220:$T$220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AA-104E-8626-4D09EC866153}"/>
            </c:ext>
          </c:extLst>
        </c:ser>
        <c:ser>
          <c:idx val="3"/>
          <c:order val="3"/>
          <c:tx>
            <c:strRef>
              <c:f>Foglio1!$O$221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Foglio1!$P$221:$T$221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AA-104E-8626-4D09EC8661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133662592"/>
        <c:axId val="133667840"/>
        <c:axId val="0"/>
      </c:bar3DChart>
      <c:catAx>
        <c:axId val="133662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33667840"/>
        <c:crosses val="autoZero"/>
        <c:auto val="1"/>
        <c:lblAlgn val="ctr"/>
        <c:lblOffset val="100"/>
        <c:noMultiLvlLbl val="0"/>
      </c:catAx>
      <c:valAx>
        <c:axId val="1336678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1336625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1400" i="1" dirty="0">
                <a:solidFill>
                  <a:srgbClr val="FF0000"/>
                </a:solidFill>
              </a:rPr>
              <a:t>APPRENDIMENTI</a:t>
            </a:r>
            <a:r>
              <a:rPr lang="it-IT" sz="1400" i="1" baseline="0" dirty="0">
                <a:solidFill>
                  <a:srgbClr val="FF0000"/>
                </a:solidFill>
              </a:rPr>
              <a:t>  MATEMATICA-2°PERIODO INFR. SECONDE</a:t>
            </a:r>
            <a:endParaRPr lang="it-IT" sz="1400" i="1" dirty="0">
              <a:solidFill>
                <a:srgbClr val="FF0000"/>
              </a:solidFill>
            </a:endParaRPr>
          </a:p>
        </c:rich>
      </c:tx>
      <c:overlay val="0"/>
      <c:spPr>
        <a:solidFill>
          <a:srgbClr val="FBEEC9"/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Foglio1!$O$218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Foglio1!$P$218:$T$218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9-D143-880B-2B2B01F8FD73}"/>
            </c:ext>
          </c:extLst>
        </c:ser>
        <c:ser>
          <c:idx val="1"/>
          <c:order val="1"/>
          <c:tx>
            <c:strRef>
              <c:f>Foglio1!$O$219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Foglio1!$P$219:$T$219</c:f>
              <c:numCache>
                <c:formatCode>General</c:formatCode>
                <c:ptCount val="5"/>
                <c:pt idx="0">
                  <c:v>9</c:v>
                </c:pt>
                <c:pt idx="1">
                  <c:v>12</c:v>
                </c:pt>
                <c:pt idx="2">
                  <c:v>8</c:v>
                </c:pt>
                <c:pt idx="3">
                  <c:v>11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B9-D143-880B-2B2B01F8FD73}"/>
            </c:ext>
          </c:extLst>
        </c:ser>
        <c:ser>
          <c:idx val="2"/>
          <c:order val="2"/>
          <c:tx>
            <c:strRef>
              <c:f>Foglio1!$O$220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Foglio1!$P$220:$T$220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B9-D143-880B-2B2B01F8FD73}"/>
            </c:ext>
          </c:extLst>
        </c:ser>
        <c:ser>
          <c:idx val="3"/>
          <c:order val="3"/>
          <c:tx>
            <c:strRef>
              <c:f>Foglio1!$O$221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Foglio1!$P$221:$T$221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B9-D143-880B-2B2B01F8FD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151648512"/>
        <c:axId val="158312320"/>
        <c:axId val="0"/>
      </c:bar3DChart>
      <c:catAx>
        <c:axId val="151648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58312320"/>
        <c:crosses val="autoZero"/>
        <c:auto val="1"/>
        <c:lblAlgn val="ctr"/>
        <c:lblOffset val="100"/>
        <c:noMultiLvlLbl val="0"/>
      </c:catAx>
      <c:valAx>
        <c:axId val="1583123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1516485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i="1" dirty="0">
                <a:solidFill>
                  <a:srgbClr val="FF0000"/>
                </a:solidFill>
              </a:rPr>
              <a:t>APPRENDIMENTI</a:t>
            </a:r>
            <a:r>
              <a:rPr lang="it-IT" sz="1400" b="1" i="1" baseline="0" dirty="0">
                <a:solidFill>
                  <a:srgbClr val="FF0000"/>
                </a:solidFill>
              </a:rPr>
              <a:t> ITALIANO-2°PERIODO INFR. TERZE</a:t>
            </a:r>
            <a:endParaRPr lang="it-IT" sz="1400" b="1" i="1" dirty="0">
              <a:solidFill>
                <a:srgbClr val="FF0000"/>
              </a:solidFill>
            </a:endParaRPr>
          </a:p>
        </c:rich>
      </c:tx>
      <c:overlay val="0"/>
      <c:spPr>
        <a:solidFill>
          <a:srgbClr val="FBEEC9"/>
        </a:solidFill>
        <a:ln w="1270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Foglio1!$O$225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Foglio1!$P$225:$T$225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8C-B14A-B862-20FD96D6864D}"/>
            </c:ext>
          </c:extLst>
        </c:ser>
        <c:ser>
          <c:idx val="1"/>
          <c:order val="1"/>
          <c:tx>
            <c:strRef>
              <c:f>Foglio1!$O$226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Foglio1!$P$226:$T$226</c:f>
              <c:numCache>
                <c:formatCode>General</c:formatCode>
                <c:ptCount val="5"/>
                <c:pt idx="0">
                  <c:v>4</c:v>
                </c:pt>
                <c:pt idx="1">
                  <c:v>9</c:v>
                </c:pt>
                <c:pt idx="2">
                  <c:v>8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8C-B14A-B862-20FD96D6864D}"/>
            </c:ext>
          </c:extLst>
        </c:ser>
        <c:ser>
          <c:idx val="2"/>
          <c:order val="2"/>
          <c:tx>
            <c:strRef>
              <c:f>Foglio1!$O$227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Foglio1!$P$227:$T$227</c:f>
              <c:numCache>
                <c:formatCode>General</c:formatCode>
                <c:ptCount val="5"/>
                <c:pt idx="0">
                  <c:v>5</c:v>
                </c:pt>
                <c:pt idx="1">
                  <c:v>1</c:v>
                </c:pt>
                <c:pt idx="2">
                  <c:v>5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8C-B14A-B862-20FD96D6864D}"/>
            </c:ext>
          </c:extLst>
        </c:ser>
        <c:ser>
          <c:idx val="3"/>
          <c:order val="3"/>
          <c:tx>
            <c:strRef>
              <c:f>Foglio1!$O$228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Foglio1!$P$228:$T$228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8C-B14A-B862-20FD96D68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131478272"/>
        <c:axId val="131479808"/>
        <c:axId val="0"/>
      </c:bar3DChart>
      <c:catAx>
        <c:axId val="131478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it-IT"/>
          </a:p>
        </c:txPr>
        <c:crossAx val="131479808"/>
        <c:crosses val="autoZero"/>
        <c:auto val="1"/>
        <c:lblAlgn val="ctr"/>
        <c:lblOffset val="100"/>
        <c:noMultiLvlLbl val="0"/>
      </c:catAx>
      <c:valAx>
        <c:axId val="1314798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1314782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>
      <a:solidFill>
        <a:srgbClr val="FF0000"/>
      </a:solidFill>
    </a:ln>
  </c:sp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i="1" dirty="0">
                <a:solidFill>
                  <a:srgbClr val="FF0000"/>
                </a:solidFill>
              </a:rPr>
              <a:t>APPRENDIMENTI</a:t>
            </a:r>
            <a:r>
              <a:rPr lang="it-IT" sz="1400" i="1" baseline="0" dirty="0">
                <a:solidFill>
                  <a:srgbClr val="FF0000"/>
                </a:solidFill>
              </a:rPr>
              <a:t> MATEMATICA-2°PERIODO INFR. TERZE</a:t>
            </a:r>
            <a:endParaRPr lang="it-IT" sz="1400" i="1" dirty="0">
              <a:solidFill>
                <a:srgbClr val="FF0000"/>
              </a:solidFill>
            </a:endParaRPr>
          </a:p>
        </c:rich>
      </c:tx>
      <c:overlay val="0"/>
      <c:spPr>
        <a:solidFill>
          <a:srgbClr val="FBEEC9"/>
        </a:solidFill>
        <a:ln w="1270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Foglio1!$O$225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Foglio1!$P$225:$T$225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5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D3-C84C-BEFC-E0F4F247B875}"/>
            </c:ext>
          </c:extLst>
        </c:ser>
        <c:ser>
          <c:idx val="1"/>
          <c:order val="1"/>
          <c:tx>
            <c:strRef>
              <c:f>Foglio1!$O$226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Foglio1!$P$226:$T$226</c:f>
              <c:numCache>
                <c:formatCode>General</c:formatCode>
                <c:ptCount val="5"/>
                <c:pt idx="0">
                  <c:v>4</c:v>
                </c:pt>
                <c:pt idx="1">
                  <c:v>9</c:v>
                </c:pt>
                <c:pt idx="2">
                  <c:v>8</c:v>
                </c:pt>
                <c:pt idx="3">
                  <c:v>5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D3-C84C-BEFC-E0F4F247B875}"/>
            </c:ext>
          </c:extLst>
        </c:ser>
        <c:ser>
          <c:idx val="2"/>
          <c:order val="2"/>
          <c:tx>
            <c:strRef>
              <c:f>Foglio1!$O$227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Foglio1!$P$227:$T$227</c:f>
              <c:numCache>
                <c:formatCode>General</c:formatCode>
                <c:ptCount val="5"/>
                <c:pt idx="0">
                  <c:v>7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D3-C84C-BEFC-E0F4F247B875}"/>
            </c:ext>
          </c:extLst>
        </c:ser>
        <c:ser>
          <c:idx val="3"/>
          <c:order val="3"/>
          <c:tx>
            <c:strRef>
              <c:f>Foglio1!$O$228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Foglio1!$P$228:$T$228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D3-C84C-BEFC-E0F4F247B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173764992"/>
        <c:axId val="173767296"/>
        <c:axId val="0"/>
      </c:bar3DChart>
      <c:catAx>
        <c:axId val="173764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73767296"/>
        <c:crosses val="autoZero"/>
        <c:auto val="1"/>
        <c:lblAlgn val="ctr"/>
        <c:lblOffset val="100"/>
        <c:noMultiLvlLbl val="0"/>
      </c:catAx>
      <c:valAx>
        <c:axId val="1737672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1737649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28575">
      <a:solidFill>
        <a:srgbClr val="FF0000"/>
      </a:solidFill>
    </a:ln>
  </c:sp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i="1" dirty="0">
                <a:solidFill>
                  <a:srgbClr val="FF0000"/>
                </a:solidFill>
              </a:rPr>
              <a:t>APPRENDIMENTI</a:t>
            </a:r>
            <a:r>
              <a:rPr lang="it-IT" sz="1400" i="1" baseline="0" dirty="0">
                <a:solidFill>
                  <a:srgbClr val="FF0000"/>
                </a:solidFill>
              </a:rPr>
              <a:t> ITALIANO-2°PERIODO INFR. QUARTE</a:t>
            </a:r>
            <a:endParaRPr lang="it-IT" sz="1400" i="1" dirty="0">
              <a:solidFill>
                <a:srgbClr val="FF0000"/>
              </a:solidFill>
            </a:endParaRPr>
          </a:p>
        </c:rich>
      </c:tx>
      <c:overlay val="0"/>
      <c:spPr>
        <a:solidFill>
          <a:srgbClr val="FBEEC9"/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Foglio1!$O$231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Foglio1!$P$231:$U$231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8</c:v>
                </c:pt>
                <c:pt idx="3">
                  <c:v>4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8E-EF47-8C1C-0340ACFF5ED9}"/>
            </c:ext>
          </c:extLst>
        </c:ser>
        <c:ser>
          <c:idx val="1"/>
          <c:order val="1"/>
          <c:tx>
            <c:strRef>
              <c:f>Foglio1!$O$232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Foglio1!$P$232:$U$232</c:f>
              <c:numCache>
                <c:formatCode>General</c:formatCode>
                <c:ptCount val="6"/>
                <c:pt idx="0">
                  <c:v>7</c:v>
                </c:pt>
                <c:pt idx="1">
                  <c:v>6</c:v>
                </c:pt>
                <c:pt idx="2">
                  <c:v>7</c:v>
                </c:pt>
                <c:pt idx="3">
                  <c:v>13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8E-EF47-8C1C-0340ACFF5ED9}"/>
            </c:ext>
          </c:extLst>
        </c:ser>
        <c:ser>
          <c:idx val="2"/>
          <c:order val="2"/>
          <c:tx>
            <c:strRef>
              <c:f>Foglio1!$O$233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Foglio1!$P$233:$U$233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8E-EF47-8C1C-0340ACFF5ED9}"/>
            </c:ext>
          </c:extLst>
        </c:ser>
        <c:ser>
          <c:idx val="3"/>
          <c:order val="3"/>
          <c:tx>
            <c:strRef>
              <c:f>Foglio1!$O$234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Foglio1!$P$234:$U$234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8E-EF47-8C1C-0340ACFF5E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132163456"/>
        <c:axId val="132255744"/>
        <c:axId val="0"/>
      </c:bar3DChart>
      <c:catAx>
        <c:axId val="132163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32255744"/>
        <c:crosses val="autoZero"/>
        <c:auto val="1"/>
        <c:lblAlgn val="ctr"/>
        <c:lblOffset val="100"/>
        <c:noMultiLvlLbl val="0"/>
      </c:catAx>
      <c:valAx>
        <c:axId val="132255744"/>
        <c:scaling>
          <c:orientation val="minMax"/>
        </c:scaling>
        <c:delete val="1"/>
        <c:axPos val="l"/>
        <c:majorGridlines>
          <c:spPr>
            <a:ln>
              <a:solidFill>
                <a:srgbClr val="DD2FA7"/>
              </a:solidFill>
            </a:ln>
          </c:spPr>
        </c:majorGridlines>
        <c:minorGridlines>
          <c:spPr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1321634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i="1" dirty="0">
                <a:solidFill>
                  <a:srgbClr val="FF0000"/>
                </a:solidFill>
              </a:rPr>
              <a:t>APPRENDIMENTI</a:t>
            </a:r>
            <a:r>
              <a:rPr lang="it-IT" sz="1400" i="1" baseline="0" dirty="0">
                <a:solidFill>
                  <a:srgbClr val="FF0000"/>
                </a:solidFill>
              </a:rPr>
              <a:t> MATEMATICA-2°INFR. QUARTE</a:t>
            </a:r>
            <a:endParaRPr lang="it-IT" sz="1400" i="1" dirty="0">
              <a:solidFill>
                <a:srgbClr val="FF0000"/>
              </a:solidFill>
            </a:endParaRPr>
          </a:p>
        </c:rich>
      </c:tx>
      <c:overlay val="0"/>
      <c:spPr>
        <a:solidFill>
          <a:schemeClr val="accent6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Foglio1!$O$231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Foglio1!$P$231:$U$231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8</c:v>
                </c:pt>
                <c:pt idx="3">
                  <c:v>4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B5-9240-9698-B47D9BE19336}"/>
            </c:ext>
          </c:extLst>
        </c:ser>
        <c:ser>
          <c:idx val="1"/>
          <c:order val="1"/>
          <c:tx>
            <c:strRef>
              <c:f>Foglio1!$O$232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Foglio1!$P$232:$U$232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6</c:v>
                </c:pt>
                <c:pt idx="3">
                  <c:v>14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B5-9240-9698-B47D9BE19336}"/>
            </c:ext>
          </c:extLst>
        </c:ser>
        <c:ser>
          <c:idx val="2"/>
          <c:order val="2"/>
          <c:tx>
            <c:strRef>
              <c:f>Foglio1!$O$233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Foglio1!$P$233:$U$233</c:f>
              <c:numCache>
                <c:formatCode>General</c:formatCode>
                <c:ptCount val="6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B5-9240-9698-B47D9BE19336}"/>
            </c:ext>
          </c:extLst>
        </c:ser>
        <c:ser>
          <c:idx val="3"/>
          <c:order val="3"/>
          <c:tx>
            <c:strRef>
              <c:f>Foglio1!$O$234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Foglio1!$P$234:$U$234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B5-9240-9698-B47D9BE19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173722240"/>
        <c:axId val="179331840"/>
        <c:axId val="0"/>
      </c:bar3DChart>
      <c:catAx>
        <c:axId val="173722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79331840"/>
        <c:crosses val="autoZero"/>
        <c:auto val="1"/>
        <c:lblAlgn val="ctr"/>
        <c:lblOffset val="100"/>
        <c:noMultiLvlLbl val="0"/>
      </c:catAx>
      <c:valAx>
        <c:axId val="179331840"/>
        <c:scaling>
          <c:orientation val="minMax"/>
        </c:scaling>
        <c:delete val="1"/>
        <c:axPos val="l"/>
        <c:majorGridlines>
          <c:spPr>
            <a:ln>
              <a:solidFill>
                <a:srgbClr val="DD2FA7"/>
              </a:solidFill>
            </a:ln>
          </c:spPr>
        </c:majorGridlines>
        <c:minorGridlines>
          <c:spPr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1737222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1400" i="1" dirty="0">
                <a:solidFill>
                  <a:srgbClr val="FF0000"/>
                </a:solidFill>
              </a:rPr>
              <a:t>APPRENDIMENTI</a:t>
            </a:r>
            <a:r>
              <a:rPr lang="it-IT" sz="1400" i="1" baseline="0" dirty="0">
                <a:solidFill>
                  <a:srgbClr val="FF0000"/>
                </a:solidFill>
              </a:rPr>
              <a:t>  ITALIANO-2°PERIODO INFR.-QUINTE</a:t>
            </a:r>
            <a:endParaRPr lang="it-IT" sz="1400" i="1" dirty="0">
              <a:solidFill>
                <a:srgbClr val="FF0000"/>
              </a:solidFill>
            </a:endParaRPr>
          </a:p>
        </c:rich>
      </c:tx>
      <c:overlay val="0"/>
      <c:spPr>
        <a:solidFill>
          <a:srgbClr val="FBEEC9"/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Foglio1!$H$211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Foglio1!$I$211:$N$211</c:f>
              <c:numCache>
                <c:formatCode>General</c:formatCode>
                <c:ptCount val="6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AC-714F-897D-0C1608FAEFEF}"/>
            </c:ext>
          </c:extLst>
        </c:ser>
        <c:ser>
          <c:idx val="1"/>
          <c:order val="1"/>
          <c:tx>
            <c:strRef>
              <c:f>Foglio1!$H$212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Foglio1!$I$212:$N$212</c:f>
              <c:numCache>
                <c:formatCode>General</c:formatCode>
                <c:ptCount val="6"/>
                <c:pt idx="0">
                  <c:v>4</c:v>
                </c:pt>
                <c:pt idx="1">
                  <c:v>10</c:v>
                </c:pt>
                <c:pt idx="2">
                  <c:v>2</c:v>
                </c:pt>
                <c:pt idx="3">
                  <c:v>7</c:v>
                </c:pt>
                <c:pt idx="4">
                  <c:v>7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AC-714F-897D-0C1608FAEFEF}"/>
            </c:ext>
          </c:extLst>
        </c:ser>
        <c:ser>
          <c:idx val="2"/>
          <c:order val="2"/>
          <c:tx>
            <c:strRef>
              <c:f>Foglio1!$H$213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Foglio1!$I$213:$N$213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8</c:v>
                </c:pt>
                <c:pt idx="3">
                  <c:v>7</c:v>
                </c:pt>
                <c:pt idx="4">
                  <c:v>4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AC-714F-897D-0C1608FAEFEF}"/>
            </c:ext>
          </c:extLst>
        </c:ser>
        <c:ser>
          <c:idx val="3"/>
          <c:order val="3"/>
          <c:tx>
            <c:strRef>
              <c:f>Foglio1!$H$214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Foglio1!$I$214:$N$214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AC-714F-897D-0C1608FAE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434752"/>
        <c:axId val="133634688"/>
        <c:axId val="0"/>
      </c:bar3DChart>
      <c:catAx>
        <c:axId val="133434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it-IT"/>
          </a:p>
        </c:txPr>
        <c:crossAx val="133634688"/>
        <c:crosses val="autoZero"/>
        <c:auto val="1"/>
        <c:lblAlgn val="ctr"/>
        <c:lblOffset val="100"/>
        <c:noMultiLvlLbl val="0"/>
      </c:catAx>
      <c:valAx>
        <c:axId val="133634688"/>
        <c:scaling>
          <c:orientation val="minMax"/>
        </c:scaling>
        <c:delete val="1"/>
        <c:axPos val="l"/>
        <c:majorGridlines>
          <c:spPr>
            <a:ln>
              <a:solidFill>
                <a:srgbClr val="DD2FA7"/>
              </a:solidFill>
            </a:ln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none"/>
        <c:minorTickMark val="none"/>
        <c:tickLblPos val="nextTo"/>
        <c:crossAx val="133434752"/>
        <c:crosses val="autoZero"/>
        <c:crossBetween val="between"/>
      </c:valAx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i="1" dirty="0">
                <a:solidFill>
                  <a:srgbClr val="FF0000"/>
                </a:solidFill>
              </a:rPr>
              <a:t>APPRENDIMENTI</a:t>
            </a:r>
            <a:r>
              <a:rPr lang="it-IT" sz="1400" i="1" baseline="0" dirty="0">
                <a:solidFill>
                  <a:srgbClr val="FF0000"/>
                </a:solidFill>
              </a:rPr>
              <a:t>  MATEMATICA-2°PERIODO INFR.-QUINTE</a:t>
            </a:r>
            <a:endParaRPr lang="it-IT" sz="1400" i="1" dirty="0">
              <a:solidFill>
                <a:srgbClr val="FF0000"/>
              </a:solidFill>
            </a:endParaRPr>
          </a:p>
        </c:rich>
      </c:tx>
      <c:overlay val="0"/>
      <c:spPr>
        <a:solidFill>
          <a:schemeClr val="accent6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Foglio1!$H$211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Foglio1!$I$211:$N$211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6F-9C4A-8825-43554EF2B056}"/>
            </c:ext>
          </c:extLst>
        </c:ser>
        <c:ser>
          <c:idx val="1"/>
          <c:order val="1"/>
          <c:tx>
            <c:strRef>
              <c:f>Foglio1!$H$212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Foglio1!$I$212:$N$212</c:f>
              <c:numCache>
                <c:formatCode>General</c:formatCode>
                <c:ptCount val="6"/>
                <c:pt idx="0">
                  <c:v>5</c:v>
                </c:pt>
                <c:pt idx="1">
                  <c:v>8</c:v>
                </c:pt>
                <c:pt idx="2">
                  <c:v>3</c:v>
                </c:pt>
                <c:pt idx="3">
                  <c:v>9</c:v>
                </c:pt>
                <c:pt idx="4">
                  <c:v>6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6F-9C4A-8825-43554EF2B056}"/>
            </c:ext>
          </c:extLst>
        </c:ser>
        <c:ser>
          <c:idx val="2"/>
          <c:order val="2"/>
          <c:tx>
            <c:strRef>
              <c:f>Foglio1!$H$213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Foglio1!$I$213:$N$213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6F-9C4A-8825-43554EF2B056}"/>
            </c:ext>
          </c:extLst>
        </c:ser>
        <c:ser>
          <c:idx val="3"/>
          <c:order val="3"/>
          <c:tx>
            <c:strRef>
              <c:f>Foglio1!$H$214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Foglio1!$I$214:$N$214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6F-9C4A-8825-43554EF2B0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3308928"/>
        <c:axId val="213500288"/>
        <c:axId val="0"/>
      </c:bar3DChart>
      <c:catAx>
        <c:axId val="213308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it-IT"/>
          </a:p>
        </c:txPr>
        <c:crossAx val="213500288"/>
        <c:crosses val="autoZero"/>
        <c:auto val="1"/>
        <c:lblAlgn val="ctr"/>
        <c:lblOffset val="100"/>
        <c:noMultiLvlLbl val="0"/>
      </c:catAx>
      <c:valAx>
        <c:axId val="213500288"/>
        <c:scaling>
          <c:orientation val="minMax"/>
        </c:scaling>
        <c:delete val="1"/>
        <c:axPos val="l"/>
        <c:majorGridlines>
          <c:spPr>
            <a:ln>
              <a:solidFill>
                <a:srgbClr val="DD2FA7"/>
              </a:solidFill>
            </a:ln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none"/>
        <c:minorTickMark val="none"/>
        <c:tickLblPos val="nextTo"/>
        <c:crossAx val="213308928"/>
        <c:crosses val="autoZero"/>
        <c:crossBetween val="between"/>
      </c:valAx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MONITORAGGIO CLASSI PRIME</a:t>
            </a:r>
          </a:p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COMPARAZIONE  </a:t>
            </a:r>
          </a:p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1° E 2° QUADRIMESTRE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4.8431319210802348E-2"/>
          <c:y val="0.31451491495808614"/>
          <c:w val="0.95156868078919765"/>
          <c:h val="0.62958182897299764"/>
        </c:manualLayout>
      </c:layout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4008960"/>
        <c:axId val="179174400"/>
      </c:barChart>
      <c:catAx>
        <c:axId val="17400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9174400"/>
        <c:crosses val="autoZero"/>
        <c:auto val="1"/>
        <c:lblAlgn val="ctr"/>
        <c:lblOffset val="100"/>
        <c:noMultiLvlLbl val="0"/>
      </c:catAx>
      <c:valAx>
        <c:axId val="179174400"/>
        <c:scaling>
          <c:orientation val="minMax"/>
          <c:max val="9"/>
          <c:min val="2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400896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b="1" dirty="0"/>
              <a:t>Monitoraggio comparazione </a:t>
            </a:r>
          </a:p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b="1" dirty="0"/>
              <a:t>Classi prime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9526656"/>
        <c:axId val="179540736"/>
        <c:axId val="0"/>
      </c:bar3DChart>
      <c:catAx>
        <c:axId val="17952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9540736"/>
        <c:crosses val="autoZero"/>
        <c:auto val="1"/>
        <c:lblAlgn val="ctr"/>
        <c:lblOffset val="100"/>
        <c:noMultiLvlLbl val="0"/>
      </c:catAx>
      <c:valAx>
        <c:axId val="1795407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952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600" i="1" dirty="0">
                <a:solidFill>
                  <a:srgbClr val="FF0000"/>
                </a:solidFill>
              </a:rPr>
              <a:t>ITALIANO</a:t>
            </a:r>
            <a:r>
              <a:rPr lang="it-IT" sz="1600" i="1" baseline="0" dirty="0">
                <a:solidFill>
                  <a:srgbClr val="FF0000"/>
                </a:solidFill>
              </a:rPr>
              <a:t> -SECONDE</a:t>
            </a:r>
            <a:endParaRPr lang="it-IT" sz="1600" i="1" dirty="0">
              <a:solidFill>
                <a:srgbClr val="FF0000"/>
              </a:solidFill>
            </a:endParaRPr>
          </a:p>
        </c:rich>
      </c:tx>
      <c:overlay val="0"/>
      <c:spPr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Foglio1!$C$191</c:f>
              <c:strCache>
                <c:ptCount val="1"/>
                <c:pt idx="0">
                  <c:v>ITALIANO-2°PER.INFRA.</c:v>
                </c:pt>
              </c:strCache>
            </c:strRef>
          </c:tx>
          <c:dLbls>
            <c:spPr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Foglio1!$D$190:$H$190</c:f>
              <c:strCache>
                <c:ptCount val="5"/>
                <c:pt idx="0">
                  <c:v>2A-ARTE</c:v>
                </c:pt>
                <c:pt idx="1">
                  <c:v>2B 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Foglio1!$D$191:$H$191</c:f>
              <c:numCache>
                <c:formatCode>General</c:formatCode>
                <c:ptCount val="5"/>
                <c:pt idx="0">
                  <c:v>2.7</c:v>
                </c:pt>
                <c:pt idx="1">
                  <c:v>2.7</c:v>
                </c:pt>
                <c:pt idx="2">
                  <c:v>2.8</c:v>
                </c:pt>
                <c:pt idx="3">
                  <c:v>2.9</c:v>
                </c:pt>
                <c:pt idx="4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F9-754C-A5C7-C5895C9E9553}"/>
            </c:ext>
          </c:extLst>
        </c:ser>
        <c:ser>
          <c:idx val="1"/>
          <c:order val="1"/>
          <c:tx>
            <c:strRef>
              <c:f>Foglio1!$C$192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 w="28575"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Foglio1!$D$190:$H$190</c:f>
              <c:strCache>
                <c:ptCount val="5"/>
                <c:pt idx="0">
                  <c:v>2A-ARTE</c:v>
                </c:pt>
                <c:pt idx="1">
                  <c:v>2B 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Foglio1!$D$192:$H$192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0.1</c:v>
                </c:pt>
                <c:pt idx="4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F9-754C-A5C7-C5895C9E9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180492544"/>
        <c:axId val="180502528"/>
      </c:lineChart>
      <c:catAx>
        <c:axId val="180492544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none"/>
        <c:tickLblPos val="nextTo"/>
        <c:spPr>
          <a:ln>
            <a:solidFill>
              <a:srgbClr val="FF0000"/>
            </a:solidFill>
          </a:ln>
        </c:spPr>
        <c:txPr>
          <a:bodyPr/>
          <a:lstStyle/>
          <a:p>
            <a:pPr>
              <a:defRPr sz="1600" b="1">
                <a:solidFill>
                  <a:srgbClr val="FF0000"/>
                </a:solidFill>
              </a:defRPr>
            </a:pPr>
            <a:endParaRPr lang="it-IT"/>
          </a:p>
        </c:txPr>
        <c:crossAx val="180502528"/>
        <c:crosses val="autoZero"/>
        <c:auto val="1"/>
        <c:lblAlgn val="ctr"/>
        <c:lblOffset val="100"/>
        <c:noMultiLvlLbl val="0"/>
      </c:catAx>
      <c:valAx>
        <c:axId val="1805025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180492544"/>
        <c:crosses val="autoZero"/>
        <c:crossBetween val="between"/>
      </c:valAx>
      <c:spPr>
        <a:ln>
          <a:solidFill>
            <a:srgbClr val="FF0000"/>
          </a:solidFill>
        </a:ln>
      </c:spPr>
    </c:plotArea>
    <c:legend>
      <c:legendPos val="b"/>
      <c:overlay val="0"/>
      <c:spPr>
        <a:solidFill>
          <a:srgbClr val="FFC0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600" i="1" u="none" baseline="0" dirty="0">
                <a:solidFill>
                  <a:srgbClr val="FF0000"/>
                </a:solidFill>
              </a:rPr>
              <a:t>MATEMATICA-SECONDE</a:t>
            </a:r>
            <a:endParaRPr lang="it-IT" sz="1600" i="1" u="none" dirty="0">
              <a:solidFill>
                <a:srgbClr val="FF0000"/>
              </a:solidFill>
            </a:endParaRPr>
          </a:p>
        </c:rich>
      </c:tx>
      <c:overlay val="0"/>
      <c:spPr>
        <a:ln>
          <a:solidFill>
            <a:srgbClr val="FF000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2.3348093161064405E-2"/>
          <c:y val="0.17136918799220019"/>
          <c:w val="0.9533038136778712"/>
          <c:h val="0.66659320034382241"/>
        </c:manualLayout>
      </c:layout>
      <c:lineChart>
        <c:grouping val="standard"/>
        <c:varyColors val="0"/>
        <c:ser>
          <c:idx val="0"/>
          <c:order val="0"/>
          <c:tx>
            <c:strRef>
              <c:f>Foglio1!$C$191</c:f>
              <c:strCache>
                <c:ptCount val="1"/>
                <c:pt idx="0">
                  <c:v>MATEMATICA-2°PER.INFRA.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dirty="0"/>
                      <a:t>2,7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spPr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Foglio1!$D$190:$H$190</c:f>
              <c:strCache>
                <c:ptCount val="5"/>
                <c:pt idx="0">
                  <c:v>2A-ARTE</c:v>
                </c:pt>
                <c:pt idx="1">
                  <c:v>2B 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Foglio1!$D$191:$H$191</c:f>
              <c:numCache>
                <c:formatCode>General</c:formatCode>
                <c:ptCount val="5"/>
                <c:pt idx="0">
                  <c:v>2.7</c:v>
                </c:pt>
                <c:pt idx="1">
                  <c:v>2.7</c:v>
                </c:pt>
                <c:pt idx="2">
                  <c:v>2.8</c:v>
                </c:pt>
                <c:pt idx="3">
                  <c:v>2.8</c:v>
                </c:pt>
                <c:pt idx="4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56-3340-A3D6-728F831CC849}"/>
            </c:ext>
          </c:extLst>
        </c:ser>
        <c:ser>
          <c:idx val="1"/>
          <c:order val="1"/>
          <c:tx>
            <c:strRef>
              <c:f>Foglio1!$C$192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 w="28575"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Foglio1!$D$190:$H$190</c:f>
              <c:strCache>
                <c:ptCount val="5"/>
                <c:pt idx="0">
                  <c:v>2A-ARTE</c:v>
                </c:pt>
                <c:pt idx="1">
                  <c:v>2B 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Foglio1!$D$192:$H$192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56-3340-A3D6-728F831CC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123106816"/>
        <c:axId val="123108352"/>
      </c:lineChart>
      <c:catAx>
        <c:axId val="123106816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none"/>
        <c:tickLblPos val="nextTo"/>
        <c:spPr>
          <a:ln>
            <a:solidFill>
              <a:srgbClr val="FF0000"/>
            </a:solidFill>
          </a:ln>
        </c:spPr>
        <c:txPr>
          <a:bodyPr/>
          <a:lstStyle/>
          <a:p>
            <a:pPr>
              <a:defRPr sz="1600" b="1">
                <a:solidFill>
                  <a:srgbClr val="FF0000"/>
                </a:solidFill>
              </a:defRPr>
            </a:pPr>
            <a:endParaRPr lang="it-IT"/>
          </a:p>
        </c:txPr>
        <c:crossAx val="123108352"/>
        <c:crosses val="autoZero"/>
        <c:auto val="1"/>
        <c:lblAlgn val="ctr"/>
        <c:lblOffset val="100"/>
        <c:noMultiLvlLbl val="0"/>
      </c:catAx>
      <c:valAx>
        <c:axId val="1231083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123106816"/>
        <c:crosses val="autoZero"/>
        <c:crossBetween val="between"/>
      </c:valAx>
      <c:spPr>
        <a:ln>
          <a:solidFill>
            <a:srgbClr val="FF0000"/>
          </a:solidFill>
        </a:ln>
      </c:spPr>
    </c:plotArea>
    <c:legend>
      <c:legendPos val="b"/>
      <c:layout>
        <c:manualLayout>
          <c:xMode val="edge"/>
          <c:yMode val="edge"/>
          <c:x val="0.26830137258778342"/>
          <c:y val="0.93808173158585795"/>
          <c:w val="0.47109873123258794"/>
          <c:h val="6.1918268414141935E-2"/>
        </c:manualLayout>
      </c:layout>
      <c:overlay val="0"/>
      <c:spPr>
        <a:solidFill>
          <a:srgbClr val="FFC0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i="1" dirty="0">
                <a:solidFill>
                  <a:srgbClr val="FF0000"/>
                </a:solidFill>
              </a:rPr>
              <a:t>ITALIANO-TERZE</a:t>
            </a:r>
          </a:p>
        </c:rich>
      </c:tx>
      <c:overlay val="0"/>
      <c:spPr>
        <a:ln w="19050"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Foglio1!$C$195</c:f>
              <c:strCache>
                <c:ptCount val="1"/>
                <c:pt idx="0">
                  <c:v> ITA-2°PERIODO</c:v>
                </c:pt>
              </c:strCache>
            </c:strRef>
          </c:tx>
          <c:dLbls>
            <c:spPr>
              <a:solidFill>
                <a:schemeClr val="lt1"/>
              </a:solidFill>
              <a:ln w="12700" cap="flat" cmpd="sng" algn="ctr">
                <a:solidFill>
                  <a:srgbClr val="FF330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Foglio1!$D$194:$H$194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Foglio1!$D$195:$H$195</c:f>
              <c:numCache>
                <c:formatCode>General</c:formatCode>
                <c:ptCount val="5"/>
                <c:pt idx="0">
                  <c:v>3</c:v>
                </c:pt>
                <c:pt idx="1">
                  <c:v>3.3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76-E444-A878-5D6DCBE22234}"/>
            </c:ext>
          </c:extLst>
        </c:ser>
        <c:ser>
          <c:idx val="1"/>
          <c:order val="1"/>
          <c:tx>
            <c:strRef>
              <c:f>Foglio1!$C$196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chemeClr val="accent3">
                  <a:lumMod val="20000"/>
                  <a:lumOff val="80000"/>
                </a:schemeClr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Foglio1!$D$194:$H$194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Foglio1!$D$196:$H$196</c:f>
              <c:numCache>
                <c:formatCode>General</c:formatCode>
                <c:ptCount val="5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76-E444-A878-5D6DCBE2223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23164928"/>
        <c:axId val="123166080"/>
      </c:lineChart>
      <c:catAx>
        <c:axId val="123164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it-IT"/>
          </a:p>
        </c:txPr>
        <c:crossAx val="123166080"/>
        <c:crosses val="autoZero"/>
        <c:auto val="1"/>
        <c:lblAlgn val="ctr"/>
        <c:lblOffset val="100"/>
        <c:noMultiLvlLbl val="0"/>
      </c:catAx>
      <c:valAx>
        <c:axId val="1231660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123164928"/>
        <c:crosses val="autoZero"/>
        <c:crossBetween val="between"/>
      </c:valAx>
      <c:spPr>
        <a:ln>
          <a:solidFill>
            <a:srgbClr val="FF0000"/>
          </a:solidFill>
        </a:ln>
      </c:spPr>
    </c:plotArea>
    <c:legend>
      <c:legendPos val="b"/>
      <c:layout>
        <c:manualLayout>
          <c:xMode val="edge"/>
          <c:yMode val="edge"/>
          <c:x val="0.34945392628097521"/>
          <c:y val="0.91673932791588486"/>
          <c:w val="0.31895959306441418"/>
          <c:h val="6.2517167155899417E-2"/>
        </c:manualLayout>
      </c:layout>
      <c:overlay val="0"/>
      <c:spPr>
        <a:solidFill>
          <a:srgbClr val="FFC0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i="1" dirty="0">
                <a:solidFill>
                  <a:srgbClr val="FF0000"/>
                </a:solidFill>
              </a:rPr>
              <a:t>MATEMATICA-TERZE</a:t>
            </a:r>
          </a:p>
        </c:rich>
      </c:tx>
      <c:overlay val="0"/>
      <c:spPr>
        <a:ln w="19050"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Foglio1!$C$195</c:f>
              <c:strCache>
                <c:ptCount val="1"/>
                <c:pt idx="0">
                  <c:v> MAT.-2°PERIODO</c:v>
                </c:pt>
              </c:strCache>
            </c:strRef>
          </c:tx>
          <c:dLbls>
            <c:dLbl>
              <c:idx val="2"/>
              <c:layout>
                <c:manualLayout>
                  <c:x val="-2.8828831699504971E-2"/>
                  <c:y val="-3.38516493475108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Foglio1!$D$194:$H$194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Foglio1!$D$195:$H$195</c:f>
              <c:numCache>
                <c:formatCode>General</c:formatCode>
                <c:ptCount val="5"/>
                <c:pt idx="0">
                  <c:v>2.9</c:v>
                </c:pt>
                <c:pt idx="1">
                  <c:v>3.3</c:v>
                </c:pt>
                <c:pt idx="2">
                  <c:v>3.1</c:v>
                </c:pt>
                <c:pt idx="3">
                  <c:v>2.9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72-CB4F-873E-55653CAB76F1}"/>
            </c:ext>
          </c:extLst>
        </c:ser>
        <c:ser>
          <c:idx val="1"/>
          <c:order val="1"/>
          <c:tx>
            <c:strRef>
              <c:f>Foglio1!$C$196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chemeClr val="accent3">
                  <a:lumMod val="20000"/>
                  <a:lumOff val="80000"/>
                </a:schemeClr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Foglio1!$D$194:$H$194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Foglio1!$D$196:$H$196</c:f>
              <c:numCache>
                <c:formatCode>General</c:formatCode>
                <c:ptCount val="5"/>
                <c:pt idx="0">
                  <c:v>0.4</c:v>
                </c:pt>
                <c:pt idx="1">
                  <c:v>0.4</c:v>
                </c:pt>
                <c:pt idx="2">
                  <c:v>0.2</c:v>
                </c:pt>
                <c:pt idx="3">
                  <c:v>0.2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72-CB4F-873E-55653CAB76F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38500608"/>
        <c:axId val="38512512"/>
      </c:lineChart>
      <c:catAx>
        <c:axId val="38500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it-IT"/>
          </a:p>
        </c:txPr>
        <c:crossAx val="38512512"/>
        <c:crosses val="autoZero"/>
        <c:auto val="1"/>
        <c:lblAlgn val="ctr"/>
        <c:lblOffset val="100"/>
        <c:noMultiLvlLbl val="0"/>
      </c:catAx>
      <c:valAx>
        <c:axId val="385125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38500608"/>
        <c:crosses val="autoZero"/>
        <c:crossBetween val="between"/>
      </c:valAx>
      <c:spPr>
        <a:ln>
          <a:solidFill>
            <a:srgbClr val="FF0000"/>
          </a:solidFill>
        </a:ln>
      </c:spPr>
    </c:plotArea>
    <c:legend>
      <c:legendPos val="b"/>
      <c:overlay val="0"/>
      <c:spPr>
        <a:solidFill>
          <a:srgbClr val="FFC0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i="1" dirty="0">
                <a:solidFill>
                  <a:srgbClr val="FF0000"/>
                </a:solidFill>
              </a:rPr>
              <a:t>ITALIANO-QUARTE</a:t>
            </a:r>
          </a:p>
        </c:rich>
      </c:tx>
      <c:overlay val="0"/>
      <c:spPr>
        <a:ln w="19050">
          <a:solidFill>
            <a:srgbClr val="FF000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2.8375572486251742E-2"/>
          <c:y val="0.18194726935606548"/>
          <c:w val="0.96098358783140381"/>
          <c:h val="0.62630368572204143"/>
        </c:manualLayout>
      </c:layout>
      <c:lineChart>
        <c:grouping val="standard"/>
        <c:varyColors val="0"/>
        <c:ser>
          <c:idx val="0"/>
          <c:order val="0"/>
          <c:tx>
            <c:strRef>
              <c:f>Foglio1!$C$199</c:f>
              <c:strCache>
                <c:ptCount val="1"/>
                <c:pt idx="0">
                  <c:v>ITALIANO-2°PERIODO</c:v>
                </c:pt>
              </c:strCache>
            </c:strRef>
          </c:tx>
          <c:dLbls>
            <c:dLbl>
              <c:idx val="0"/>
              <c:spPr>
                <a:solidFill>
                  <a:srgbClr val="FFFF00"/>
                </a:solidFill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600" b="1"/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rgbClr val="FFFF00"/>
                </a:solidFill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600" b="1"/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solidFill>
                  <a:srgbClr val="FFFF00"/>
                </a:solidFill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600" b="1"/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solidFill>
                  <a:srgbClr val="FFFF00"/>
                </a:solidFill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600" b="1"/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solidFill>
                  <a:srgbClr val="FFFF00"/>
                </a:solidFill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600" b="1"/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C17529">
                  <a:lumMod val="20000"/>
                  <a:lumOff val="80000"/>
                </a:srgbClr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Foglio1!$D$198:$I$198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Foglio1!$D$199:$I$199</c:f>
              <c:numCache>
                <c:formatCode>General</c:formatCode>
                <c:ptCount val="6"/>
                <c:pt idx="0">
                  <c:v>3.1</c:v>
                </c:pt>
                <c:pt idx="1">
                  <c:v>3</c:v>
                </c:pt>
                <c:pt idx="2">
                  <c:v>3.2</c:v>
                </c:pt>
                <c:pt idx="3">
                  <c:v>3</c:v>
                </c:pt>
                <c:pt idx="4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35-E84C-9A4E-B119C42107F4}"/>
            </c:ext>
          </c:extLst>
        </c:ser>
        <c:ser>
          <c:idx val="1"/>
          <c:order val="1"/>
          <c:tx>
            <c:strRef>
              <c:f>Foglio1!$C$200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Foglio1!$D$198:$I$198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Foglio1!$D$200:$I$200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35-E84C-9A4E-B119C42107F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23788672"/>
        <c:axId val="123794560"/>
      </c:lineChart>
      <c:catAx>
        <c:axId val="123788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it-IT"/>
          </a:p>
        </c:txPr>
        <c:crossAx val="123794560"/>
        <c:crosses val="autoZero"/>
        <c:auto val="1"/>
        <c:lblAlgn val="ctr"/>
        <c:lblOffset val="100"/>
        <c:noMultiLvlLbl val="0"/>
      </c:catAx>
      <c:valAx>
        <c:axId val="1237945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FF0000"/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123788672"/>
        <c:crosses val="autoZero"/>
        <c:crossBetween val="between"/>
      </c:valAx>
      <c:spPr>
        <a:ln>
          <a:solidFill>
            <a:srgbClr val="FF0000"/>
          </a:solidFill>
        </a:ln>
      </c:spPr>
    </c:plotArea>
    <c:legend>
      <c:legendPos val="b"/>
      <c:overlay val="0"/>
      <c:spPr>
        <a:solidFill>
          <a:srgbClr val="FFC000"/>
        </a:solidFill>
        <a:ln w="19050">
          <a:solidFill>
            <a:srgbClr val="FF33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27/04/2022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27/04/2022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27/04/2022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27/04/2022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27/04/2022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27/04/2022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27/04/2022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27/04/2022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27/04/2022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27/04/2022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27/04/2022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0C7201-72EC-443A-B321-1C86D9CD17BA}" type="datetimeFigureOut">
              <a:rPr lang="it-IT" smtClean="0"/>
              <a:t>27/04/2022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 /><Relationship Id="rId2" Type="http://schemas.openxmlformats.org/officeDocument/2006/relationships/chart" Target="../charts/chart3.xml" /><Relationship Id="rId1" Type="http://schemas.openxmlformats.org/officeDocument/2006/relationships/slideLayout" Target="../slideLayouts/slideLayout7.xml" /><Relationship Id="rId4" Type="http://schemas.openxmlformats.org/officeDocument/2006/relationships/chart" Target="../charts/chart5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92400" y="3775661"/>
            <a:ext cx="8902075" cy="18200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ISTITUTO COMPRENSIVO DI CROSIA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SCUOLA PRIMARIA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APPRENDIMENTI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2°PERIODO  INFRA-QUADRIMESTRALE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A.S. 2021/2022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509136"/>
            <a:ext cx="10985499" cy="18780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072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843287"/>
              </p:ext>
            </p:extLst>
          </p:nvPr>
        </p:nvGraphicFramePr>
        <p:xfrm>
          <a:off x="2424701" y="1787704"/>
          <a:ext cx="7150814" cy="2989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7032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710070"/>
              </p:ext>
            </p:extLst>
          </p:nvPr>
        </p:nvGraphicFramePr>
        <p:xfrm>
          <a:off x="2054831" y="1684962"/>
          <a:ext cx="7880279" cy="309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5670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672763"/>
              </p:ext>
            </p:extLst>
          </p:nvPr>
        </p:nvGraphicFramePr>
        <p:xfrm>
          <a:off x="2599363" y="1345916"/>
          <a:ext cx="6996700" cy="3945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0526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392703"/>
              </p:ext>
            </p:extLst>
          </p:nvPr>
        </p:nvGraphicFramePr>
        <p:xfrm>
          <a:off x="1767155" y="1119883"/>
          <a:ext cx="7510409" cy="3680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6772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423538"/>
              </p:ext>
            </p:extLst>
          </p:nvPr>
        </p:nvGraphicFramePr>
        <p:xfrm>
          <a:off x="2342508" y="2057400"/>
          <a:ext cx="7181636" cy="3182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6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1922315"/>
              </p:ext>
            </p:extLst>
          </p:nvPr>
        </p:nvGraphicFramePr>
        <p:xfrm>
          <a:off x="2178121" y="1500028"/>
          <a:ext cx="8096036" cy="3285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3999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813058"/>
              </p:ext>
            </p:extLst>
          </p:nvPr>
        </p:nvGraphicFramePr>
        <p:xfrm>
          <a:off x="2321960" y="1623317"/>
          <a:ext cx="7202184" cy="317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2352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60145"/>
              </p:ext>
            </p:extLst>
          </p:nvPr>
        </p:nvGraphicFramePr>
        <p:xfrm>
          <a:off x="2774022" y="2106215"/>
          <a:ext cx="7253556" cy="2645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8782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862984"/>
              </p:ext>
            </p:extLst>
          </p:nvPr>
        </p:nvGraphicFramePr>
        <p:xfrm>
          <a:off x="1797978" y="2106215"/>
          <a:ext cx="7366570" cy="2645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1969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997008"/>
              </p:ext>
            </p:extLst>
          </p:nvPr>
        </p:nvGraphicFramePr>
        <p:xfrm>
          <a:off x="2434976" y="2124075"/>
          <a:ext cx="6996700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426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355591"/>
              </p:ext>
            </p:extLst>
          </p:nvPr>
        </p:nvGraphicFramePr>
        <p:xfrm>
          <a:off x="2003461" y="1489754"/>
          <a:ext cx="7685069" cy="3294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2155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371691"/>
              </p:ext>
            </p:extLst>
          </p:nvPr>
        </p:nvGraphicFramePr>
        <p:xfrm>
          <a:off x="1592494" y="2124075"/>
          <a:ext cx="8198778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5497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364258"/>
              </p:ext>
            </p:extLst>
          </p:nvPr>
        </p:nvGraphicFramePr>
        <p:xfrm>
          <a:off x="2250040" y="2114550"/>
          <a:ext cx="6863137" cy="2628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60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8969396"/>
              </p:ext>
            </p:extLst>
          </p:nvPr>
        </p:nvGraphicFramePr>
        <p:xfrm>
          <a:off x="2126751" y="2114550"/>
          <a:ext cx="7274103" cy="2628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0176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428937"/>
              </p:ext>
            </p:extLst>
          </p:nvPr>
        </p:nvGraphicFramePr>
        <p:xfrm>
          <a:off x="2363056" y="2113359"/>
          <a:ext cx="7376845" cy="263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7403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925571"/>
              </p:ext>
            </p:extLst>
          </p:nvPr>
        </p:nvGraphicFramePr>
        <p:xfrm>
          <a:off x="2321960" y="2113359"/>
          <a:ext cx="7006975" cy="263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162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801996"/>
              </p:ext>
            </p:extLst>
          </p:nvPr>
        </p:nvGraphicFramePr>
        <p:xfrm>
          <a:off x="2496620" y="2095500"/>
          <a:ext cx="7119991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3664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774771"/>
              </p:ext>
            </p:extLst>
          </p:nvPr>
        </p:nvGraphicFramePr>
        <p:xfrm>
          <a:off x="2393879" y="1951662"/>
          <a:ext cx="6935056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1835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754" y="714895"/>
            <a:ext cx="7926783" cy="51705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4" name="Rettangolo 3"/>
          <p:cNvSpPr/>
          <p:nvPr/>
        </p:nvSpPr>
        <p:spPr>
          <a:xfrm>
            <a:off x="5392189" y="4929182"/>
            <a:ext cx="6096000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  <p:extLst>
      <p:ext uri="{BB962C8B-B14F-4D97-AF65-F5344CB8AC3E}">
        <p14:creationId xmlns:p14="http://schemas.microsoft.com/office/powerpoint/2010/main" val="3210049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882047"/>
              </p:ext>
            </p:extLst>
          </p:nvPr>
        </p:nvGraphicFramePr>
        <p:xfrm>
          <a:off x="2024009" y="1489752"/>
          <a:ext cx="7541231" cy="3272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0577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842772"/>
              </p:ext>
            </p:extLst>
          </p:nvPr>
        </p:nvGraphicFramePr>
        <p:xfrm>
          <a:off x="1680883" y="672353"/>
          <a:ext cx="8727143" cy="4961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943090"/>
              </p:ext>
            </p:extLst>
          </p:nvPr>
        </p:nvGraphicFramePr>
        <p:xfrm>
          <a:off x="941295" y="779929"/>
          <a:ext cx="10515600" cy="5284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0966060"/>
              </p:ext>
            </p:extLst>
          </p:nvPr>
        </p:nvGraphicFramePr>
        <p:xfrm>
          <a:off x="2198671" y="1322962"/>
          <a:ext cx="7921374" cy="3460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34110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891263"/>
              </p:ext>
            </p:extLst>
          </p:nvPr>
        </p:nvGraphicFramePr>
        <p:xfrm>
          <a:off x="2178121" y="1674686"/>
          <a:ext cx="7469313" cy="3328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8488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498227"/>
              </p:ext>
            </p:extLst>
          </p:nvPr>
        </p:nvGraphicFramePr>
        <p:xfrm>
          <a:off x="1705510" y="1099335"/>
          <a:ext cx="7818633" cy="3673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7091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376969"/>
              </p:ext>
            </p:extLst>
          </p:nvPr>
        </p:nvGraphicFramePr>
        <p:xfrm>
          <a:off x="2229491" y="1438382"/>
          <a:ext cx="7366571" cy="3272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7885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617854"/>
              </p:ext>
            </p:extLst>
          </p:nvPr>
        </p:nvGraphicFramePr>
        <p:xfrm>
          <a:off x="2404154" y="1489753"/>
          <a:ext cx="7582328" cy="3348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0930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134498"/>
              </p:ext>
            </p:extLst>
          </p:nvPr>
        </p:nvGraphicFramePr>
        <p:xfrm>
          <a:off x="2619909" y="1469204"/>
          <a:ext cx="6359703" cy="3307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2071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3716</TotalTime>
  <Words>123</Words>
  <Application>Microsoft Office PowerPoint</Application>
  <PresentationFormat>Widescreen</PresentationFormat>
  <Paragraphs>47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Terra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LOREDANA CAVALLI</dc:creator>
  <cp:lastModifiedBy>Eugenio Forciniti</cp:lastModifiedBy>
  <cp:revision>368</cp:revision>
  <dcterms:created xsi:type="dcterms:W3CDTF">2018-12-06T20:43:28Z</dcterms:created>
  <dcterms:modified xsi:type="dcterms:W3CDTF">2022-04-27T15:48:15Z</dcterms:modified>
</cp:coreProperties>
</file>